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10" r:id="rId8"/>
    <p:sldId id="308" r:id="rId9"/>
    <p:sldId id="309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3119437"/>
            <a:ext cx="62674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68760"/>
            <a:ext cx="118872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1952625"/>
            <a:ext cx="1169670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3645025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4109" y="4096437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7258" y="4557978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7936"/>
            <a:ext cx="117348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293096"/>
            <a:ext cx="20162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4725144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9322" y="6075598"/>
            <a:ext cx="502286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02618"/>
            <a:ext cx="11744325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731" y="5067647"/>
            <a:ext cx="11210925" cy="80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1303485"/>
            <a:ext cx="414397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1772816"/>
            <a:ext cx="12241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92559" y="1772816"/>
            <a:ext cx="68781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33612" y="3312249"/>
            <a:ext cx="68781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67263" y="3752087"/>
            <a:ext cx="68781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03466" y="5071600"/>
            <a:ext cx="709719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6028" y="5511438"/>
            <a:ext cx="478525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14537"/>
            <a:ext cx="117252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457934"/>
            <a:ext cx="14401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6436" y="2060848"/>
            <a:ext cx="8239125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357301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16" y="1268760"/>
            <a:ext cx="83343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823" y="4365104"/>
            <a:ext cx="7591425" cy="2295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8059" y="2204864"/>
            <a:ext cx="3667125" cy="2705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80176" y="379077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190750"/>
            <a:ext cx="82677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400954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9958" y="4049136"/>
            <a:ext cx="13119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692696"/>
            <a:ext cx="822007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823567"/>
            <a:ext cx="7905750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3486323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823912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484784"/>
            <a:ext cx="124777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315071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416" y="3429000"/>
            <a:ext cx="169545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906412"/>
            <a:ext cx="8210550" cy="545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1412776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6026" y="2037809"/>
            <a:ext cx="9963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98051" y="4456918"/>
            <a:ext cx="13817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4456918"/>
            <a:ext cx="8054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45132" y="5718559"/>
            <a:ext cx="15346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23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39838"/>
            <a:ext cx="9073008" cy="4569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4" y="1268761"/>
            <a:ext cx="10676310" cy="5563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09725"/>
            <a:ext cx="108775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564904"/>
            <a:ext cx="93610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4640" y="3907567"/>
            <a:ext cx="93610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3617" y="4602048"/>
            <a:ext cx="93610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8775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4221088"/>
            <a:ext cx="57606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7547" y="4857696"/>
            <a:ext cx="57606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171700"/>
            <a:ext cx="108394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924944"/>
            <a:ext cx="42862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75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436361"/>
            <a:ext cx="93610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2390" y="2436361"/>
            <a:ext cx="2055737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9632"/>
            <a:ext cx="10657184" cy="555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1728"/>
            <a:ext cx="582930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3225" y="1844824"/>
            <a:ext cx="5438775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5589240"/>
            <a:ext cx="93610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2516" y="2508369"/>
            <a:ext cx="1515732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58197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913" y="3417143"/>
            <a:ext cx="5476875" cy="3324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1628800"/>
            <a:ext cx="3409950" cy="2533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8008" y="2780928"/>
            <a:ext cx="1066800" cy="419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12030" y="2824630"/>
            <a:ext cx="57606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2025-11-08T06:00:42Z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