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990850"/>
            <a:ext cx="99441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181100"/>
            <a:ext cx="102774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77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1250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03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982472" cy="589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5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8975326" cy="36497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68960"/>
            <a:ext cx="7909966" cy="3450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584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7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870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8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0012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573016"/>
            <a:ext cx="44005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9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88640"/>
            <a:ext cx="10022413" cy="6336704"/>
            <a:chOff x="695400" y="10240"/>
            <a:chExt cx="10153650" cy="7210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0240"/>
              <a:ext cx="5781675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924944"/>
              <a:ext cx="10153650" cy="429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178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49840"/>
            <a:ext cx="10526364" cy="5872212"/>
            <a:chOff x="839416" y="1268760"/>
            <a:chExt cx="10643989" cy="5937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1268760"/>
              <a:ext cx="1061085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2852936"/>
              <a:ext cx="10067925" cy="435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8234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2489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36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266825"/>
            <a:ext cx="101155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047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