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0"/>
  </p:handoutMasterIdLst>
  <p:sldIdLst>
    <p:sldId id="302" r:id="rId2"/>
    <p:sldId id="303" r:id="rId3"/>
    <p:sldId id="305" r:id="rId4"/>
    <p:sldId id="306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20" r:id="rId17"/>
    <p:sldId id="321" r:id="rId18"/>
    <p:sldId id="322" r:id="rId19"/>
    <p:sldId id="323" r:id="rId20"/>
    <p:sldId id="324" r:id="rId21"/>
    <p:sldId id="326" r:id="rId22"/>
    <p:sldId id="327" r:id="rId23"/>
    <p:sldId id="328" r:id="rId24"/>
    <p:sldId id="329" r:id="rId25"/>
    <p:sldId id="330" r:id="rId26"/>
    <p:sldId id="332" r:id="rId27"/>
    <p:sldId id="333" r:id="rId28"/>
    <p:sldId id="335" r:id="rId29"/>
    <p:sldId id="336" r:id="rId30"/>
    <p:sldId id="337" r:id="rId31"/>
    <p:sldId id="339" r:id="rId32"/>
    <p:sldId id="340" r:id="rId33"/>
    <p:sldId id="341" r:id="rId34"/>
    <p:sldId id="342" r:id="rId35"/>
    <p:sldId id="343" r:id="rId36"/>
    <p:sldId id="344" r:id="rId37"/>
    <p:sldId id="345" r:id="rId38"/>
    <p:sldId id="346" r:id="rId39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062162"/>
            <a:ext cx="109442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250"/>
            <a:ext cx="117538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99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64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03061"/>
            <a:ext cx="9886650" cy="55622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05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30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51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510340" cy="15615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116" r="1187" b="1867"/>
          <a:stretch/>
        </p:blipFill>
        <p:spPr>
          <a:xfrm>
            <a:off x="2567608" y="2375554"/>
            <a:ext cx="7311683" cy="447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22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9660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348880"/>
            <a:ext cx="68407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33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975"/>
            <a:ext cx="107632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9848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28498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22695" y="328498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2064" y="522920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68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2515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869160"/>
            <a:ext cx="1073467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126876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220486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494116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45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108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301208"/>
            <a:ext cx="241935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1412776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335699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4327953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22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23392" y="1268760"/>
            <a:ext cx="10861178" cy="5507600"/>
            <a:chOff x="191344" y="260648"/>
            <a:chExt cx="11725275" cy="67620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260648"/>
              <a:ext cx="11725275" cy="5067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94" t="15879" r="516" b="5628"/>
            <a:stretch/>
          </p:blipFill>
          <p:spPr>
            <a:xfrm>
              <a:off x="623392" y="5445224"/>
              <a:ext cx="9864442" cy="1577511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00456" y="49411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340768"/>
            <a:ext cx="10698932" cy="5386552"/>
            <a:chOff x="26723" y="476672"/>
            <a:chExt cx="11649075" cy="60896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723" y="476672"/>
              <a:ext cx="11649075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1299" b="6317"/>
            <a:stretch/>
          </p:blipFill>
          <p:spPr>
            <a:xfrm>
              <a:off x="1271464" y="2996952"/>
              <a:ext cx="10266152" cy="35693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070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5822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96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39475" cy="2752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88088" y="141277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2" y="23488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28498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53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34888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8061" y="234888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60494" y="234888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328498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15404" y="3284984"/>
            <a:ext cx="16045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01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204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2088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436510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50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896908"/>
            <a:ext cx="10750746" cy="5932040"/>
            <a:chOff x="335360" y="260648"/>
            <a:chExt cx="11715750" cy="65973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60648"/>
              <a:ext cx="11715750" cy="2952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14373" t="3918" r="12227" b="5187"/>
            <a:stretch/>
          </p:blipFill>
          <p:spPr>
            <a:xfrm>
              <a:off x="3791744" y="3143839"/>
              <a:ext cx="3761296" cy="3714161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560496" y="29969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17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0106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6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7" y="908720"/>
            <a:ext cx="10891425" cy="5949280"/>
            <a:chOff x="191344" y="1268760"/>
            <a:chExt cx="11763375" cy="76553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63375" cy="2819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933056"/>
              <a:ext cx="10906125" cy="49911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04512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31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775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56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39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98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901138"/>
            <a:ext cx="9366224" cy="5991100"/>
            <a:chOff x="479376" y="188640"/>
            <a:chExt cx="10940033" cy="76645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88640"/>
              <a:ext cx="10868025" cy="3933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4005064"/>
              <a:ext cx="10934700" cy="3848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484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1218" y="1953769"/>
            <a:ext cx="7495182" cy="4216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6076950"/>
            <a:ext cx="9029700" cy="781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62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40968"/>
            <a:ext cx="10506075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943475"/>
            <a:ext cx="1082992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4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632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0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40768"/>
            <a:ext cx="83724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6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0321"/>
            <a:ext cx="10024120" cy="55808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28498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522920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07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8013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26876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3356992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371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11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585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420888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552847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37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394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581128"/>
            <a:ext cx="92170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66124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20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64906"/>
            <a:ext cx="8783016" cy="6702458"/>
            <a:chOff x="983432" y="0"/>
            <a:chExt cx="9074968" cy="70135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2818" b="989"/>
            <a:stretch/>
          </p:blipFill>
          <p:spPr>
            <a:xfrm>
              <a:off x="1415480" y="0"/>
              <a:ext cx="8562278" cy="347997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1677" b="3008"/>
            <a:stretch/>
          </p:blipFill>
          <p:spPr>
            <a:xfrm>
              <a:off x="983432" y="3429000"/>
              <a:ext cx="9074968" cy="35845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767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60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55984"/>
            <a:ext cx="9843542" cy="56020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31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88106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43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90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825"/>
            <a:ext cx="1163955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18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2025-11-05T03:46:50Z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