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8" r:id="rId17"/>
    <p:sldId id="319" r:id="rId18"/>
    <p:sldId id="320" r:id="rId19"/>
    <p:sldId id="321" r:id="rId20"/>
    <p:sldId id="322" r:id="rId21"/>
    <p:sldId id="324" r:id="rId22"/>
    <p:sldId id="325" r:id="rId23"/>
    <p:sldId id="326" r:id="rId24"/>
    <p:sldId id="327" r:id="rId25"/>
    <p:sldId id="328" r:id="rId26"/>
    <p:sldId id="329" r:id="rId27"/>
    <p:sldId id="330" r:id="rId28"/>
    <p:sldId id="331" r:id="rId29"/>
    <p:sldId id="332" r:id="rId30"/>
    <p:sldId id="333" r:id="rId31"/>
    <p:sldId id="334" r:id="rId32"/>
    <p:sldId id="336" r:id="rId33"/>
    <p:sldId id="337" r:id="rId34"/>
    <p:sldId id="339" r:id="rId35"/>
    <p:sldId id="340" r:id="rId36"/>
    <p:sldId id="341" r:id="rId37"/>
    <p:sldId id="342" r:id="rId38"/>
    <p:sldId id="343" r:id="rId39"/>
    <p:sldId id="344" r:id="rId40"/>
    <p:sldId id="345" r:id="rId41"/>
    <p:sldId id="346" r:id="rId42"/>
    <p:sldId id="347" r:id="rId43"/>
    <p:sldId id="348" r:id="rId44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4D493B-F0E3-4421-B80A-20BFD5004CB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BC763B-4B50-446B-BD2A-AF2A987A2A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2403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BC763B-4B50-446B-BD2A-AF2A987A2AA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1321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262" y="3052762"/>
            <a:ext cx="799147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759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3569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77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72900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780928"/>
            <a:ext cx="7952728" cy="402370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13285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93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8905875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652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400556" cy="54967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19675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841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71464" y="1030802"/>
            <a:ext cx="10089018" cy="5850508"/>
            <a:chOff x="583445" y="116632"/>
            <a:chExt cx="11608555" cy="68229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l="995" b="1623"/>
            <a:stretch/>
          </p:blipFill>
          <p:spPr>
            <a:xfrm>
              <a:off x="583445" y="116632"/>
              <a:ext cx="11608553" cy="3279661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6325" y="3501008"/>
              <a:ext cx="11115675" cy="34385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128448" y="105273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053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014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33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4127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589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549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84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0912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67408" y="1272590"/>
            <a:ext cx="10932862" cy="5568872"/>
            <a:chOff x="263352" y="1484784"/>
            <a:chExt cx="11677650" cy="60964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84784"/>
              <a:ext cx="11677650" cy="26574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r="668" b="3235"/>
            <a:stretch/>
          </p:blipFill>
          <p:spPr>
            <a:xfrm>
              <a:off x="1055440" y="4005064"/>
              <a:ext cx="6178325" cy="3576144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272464" y="306896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099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110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441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442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89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400" y="1268760"/>
            <a:ext cx="10839450" cy="1821929"/>
            <a:chOff x="695400" y="1268760"/>
            <a:chExt cx="10839450" cy="18219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5400" y="1268760"/>
              <a:ext cx="10839450" cy="847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2204864"/>
              <a:ext cx="9801225" cy="8858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3212976"/>
            <a:ext cx="10868025" cy="25431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79776" y="2276872"/>
            <a:ext cx="65527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72064" y="3284984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00256" y="4149080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222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40768"/>
            <a:ext cx="110680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1484784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5301208"/>
            <a:ext cx="37444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970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717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84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2035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63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156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69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204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348880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221088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023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632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420888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37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1196752"/>
            <a:ext cx="4324350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365104"/>
            <a:ext cx="10334625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422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966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3212976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149080"/>
            <a:ext cx="58326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446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99456" y="980728"/>
            <a:ext cx="9918694" cy="5898677"/>
            <a:chOff x="263352" y="404664"/>
            <a:chExt cx="11630025" cy="74419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404664"/>
              <a:ext cx="11630025" cy="35814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80743" y="3769476"/>
              <a:ext cx="7200469" cy="4077173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912424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035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442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357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11424" y="1247850"/>
            <a:ext cx="10404147" cy="5610150"/>
            <a:chOff x="335360" y="446229"/>
            <a:chExt cx="11601731" cy="64932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2267" r="325"/>
            <a:stretch/>
          </p:blipFill>
          <p:spPr>
            <a:xfrm>
              <a:off x="335360" y="446229"/>
              <a:ext cx="11601731" cy="4896576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5301208"/>
              <a:ext cx="9772650" cy="16383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056440" y="198884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623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1490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376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442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49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71587"/>
            <a:ext cx="1174432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0131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20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389764" cy="5425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625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020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62075"/>
            <a:ext cx="110394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433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2636912"/>
            <a:ext cx="3800475" cy="3305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015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9660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21086" y="3212976"/>
            <a:ext cx="126334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2464" y="5085184"/>
            <a:ext cx="126334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6021288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269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918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3212976"/>
            <a:ext cx="36004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0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3910"/>
            <a:ext cx="9446914" cy="55540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645024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5301208"/>
            <a:ext cx="82089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6093296"/>
            <a:ext cx="48245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141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6802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4152" y="3212976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8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98232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20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159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2679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440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43494"/>
            <a:ext cx="10624640" cy="56145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13285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62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68760"/>
            <a:ext cx="97155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620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</Words>
  <Application>Microsoft Office PowerPoint</Application>
  <PresentationFormat>宽屏</PresentationFormat>
  <Paragraphs>1</Paragraphs>
  <Slides>43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7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2025-11-05T02:40:38Z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