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34" r:id="rId24"/>
    <p:sldId id="335" r:id="rId25"/>
    <p:sldId id="336" r:id="rId26"/>
    <p:sldId id="337" r:id="rId27"/>
    <p:sldId id="338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9" r:id="rId37"/>
    <p:sldId id="341" r:id="rId38"/>
    <p:sldId id="342" r:id="rId39"/>
    <p:sldId id="343" r:id="rId40"/>
    <p:sldId id="344" r:id="rId41"/>
    <p:sldId id="345" r:id="rId42"/>
    <p:sldId id="346" r:id="rId43"/>
    <p:sldId id="347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947987"/>
            <a:ext cx="105251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71703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4140" y="3717032"/>
            <a:ext cx="13439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0013" y="3717032"/>
            <a:ext cx="13439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7922" y="3717032"/>
            <a:ext cx="13439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29200"/>
            <a:ext cx="3143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6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45024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64815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844287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9996" y="4844287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445224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89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410950" cy="4791447"/>
            <a:chOff x="335360" y="1556792"/>
            <a:chExt cx="11410950" cy="47914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204864"/>
              <a:ext cx="11410950" cy="4143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787" y="1556792"/>
              <a:ext cx="11372850" cy="647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74102" y="2444435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2930875"/>
            <a:ext cx="100811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624" y="3970764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4036" y="4480839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3912" y="4221088"/>
            <a:ext cx="136815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9888" y="4945806"/>
            <a:ext cx="100811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69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56490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154848"/>
            <a:ext cx="122413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3212976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717032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9550" y="3717032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4221088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9656" y="4711282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96242" y="4711282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3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91208"/>
            <a:ext cx="80973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472727"/>
            <a:ext cx="80973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9483" y="4546828"/>
            <a:ext cx="80973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552" y="5025820"/>
            <a:ext cx="648072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5517232"/>
            <a:ext cx="648072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26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7062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638132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5892630"/>
            <a:ext cx="5760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6381328"/>
            <a:ext cx="5760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616530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34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9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777269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1772816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861048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4383958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1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4486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89040"/>
            <a:ext cx="108775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70080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75474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25879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1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21862" cy="53493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49169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077072"/>
            <a:ext cx="187220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7799" y="4519498"/>
            <a:ext cx="187220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5157192"/>
            <a:ext cx="136815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2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861797"/>
            <a:ext cx="8784976" cy="50288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051543"/>
            <a:ext cx="122413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4971" y="2927266"/>
            <a:ext cx="609908" cy="23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80101" y="2927266"/>
            <a:ext cx="609908" cy="23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5920999"/>
            <a:ext cx="609908" cy="23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8048" y="5977561"/>
            <a:ext cx="936104" cy="23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87234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3972" y="2872346"/>
            <a:ext cx="123648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5" y="337584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41227" y="3385273"/>
            <a:ext cx="95050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38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9195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33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971675"/>
            <a:ext cx="106203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32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98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30050" cy="2658591"/>
            <a:chOff x="191344" y="1268760"/>
            <a:chExt cx="11830050" cy="2658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300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12976"/>
              <a:ext cx="11058525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7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62087"/>
            <a:ext cx="112585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7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5176" cy="555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3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706225" cy="2647925"/>
            <a:chOff x="263352" y="1412776"/>
            <a:chExt cx="11706225" cy="2647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0622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12976"/>
              <a:ext cx="11029950" cy="847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70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6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6337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169249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9482" y="3159822"/>
            <a:ext cx="7579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0220" y="4840879"/>
            <a:ext cx="7579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5401497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7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6816"/>
            <a:ext cx="10459292" cy="544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84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300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96869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67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43050"/>
            <a:ext cx="9906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4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538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71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5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76520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79376" y="1266850"/>
            <a:ext cx="10986144" cy="5591150"/>
            <a:chOff x="191344" y="1268760"/>
            <a:chExt cx="11706225" cy="65992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06225" cy="2676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77072"/>
              <a:ext cx="10096500" cy="3790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4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800850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40768"/>
            <a:ext cx="50196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4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57721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994410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33569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443711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551723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7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50100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558924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0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7684" y="133134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13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7" y="3068960"/>
            <a:ext cx="6006275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05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823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41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299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0318" y="2422983"/>
            <a:ext cx="79208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632445"/>
            <a:ext cx="136815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42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42088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47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3536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68960"/>
            <a:ext cx="1042987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98884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7039" y="198884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256490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8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34076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1357" y="134076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86916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6586" y="4869160"/>
            <a:ext cx="17555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3" y="543664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61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441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844824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8789" y="2449169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034660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1078" y="4221088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4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916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1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306896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5915" y="306896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64502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49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2025-11-04T08:05:34Z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