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287" y="2857500"/>
            <a:ext cx="9115425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165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916832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969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77650" cy="2257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988840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984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2257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988840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696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988840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786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340768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365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916832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96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988840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547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988840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119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988840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00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988840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255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4981575" cy="51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844824"/>
            <a:ext cx="11696700" cy="179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80576" y="2564904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429000"/>
            <a:ext cx="6238875" cy="194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2636912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006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744075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82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988840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254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2352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415492"/>
            <a:ext cx="5904756" cy="3428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67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982200" cy="45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829352"/>
            <a:ext cx="11306175" cy="5000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84232" y="1196752"/>
            <a:ext cx="16561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44272" y="1772816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68408" y="2420888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365104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64552" y="4365104"/>
            <a:ext cx="42110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3392" y="5013176"/>
            <a:ext cx="42110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07768" y="6309320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47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886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68075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1268760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1984" y="1916832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4032" y="2564904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48327" y="2564904"/>
            <a:ext cx="83851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636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3025"/>
            <a:ext cx="1169670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5733256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6381328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828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2045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249906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2144" y="1844824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2420888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98316" y="2420888"/>
            <a:ext cx="107029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2996952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03912" y="3645024"/>
            <a:ext cx="64807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9416" y="4221088"/>
            <a:ext cx="79928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15880" y="5420351"/>
            <a:ext cx="20162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16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18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988840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472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2997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1844824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6360" y="2420888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0016" y="364502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5560" y="4844287"/>
            <a:ext cx="16561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835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1092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555477"/>
            <a:ext cx="82089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90140" y="3897052"/>
            <a:ext cx="59046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343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060848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243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174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988840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012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2060848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251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25275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24592" y="1916832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12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228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988840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441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340768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271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2025-11-01T02:01:58Z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