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7" r:id="rId6"/>
    <p:sldId id="308" r:id="rId7"/>
    <p:sldId id="310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2" r:id="rId18"/>
    <p:sldId id="324" r:id="rId19"/>
    <p:sldId id="326" r:id="rId20"/>
    <p:sldId id="327" r:id="rId21"/>
    <p:sldId id="328" r:id="rId22"/>
    <p:sldId id="329" r:id="rId23"/>
    <p:sldId id="330" r:id="rId24"/>
    <p:sldId id="331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0" r:id="rId33"/>
    <p:sldId id="341" r:id="rId34"/>
    <p:sldId id="342" r:id="rId35"/>
    <p:sldId id="343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5" r:id="rId46"/>
    <p:sldId id="356" r:id="rId47"/>
    <p:sldId id="357" r:id="rId48"/>
    <p:sldId id="358" r:id="rId49"/>
    <p:sldId id="359" r:id="rId50"/>
    <p:sldId id="360" r:id="rId51"/>
    <p:sldId id="361" r:id="rId52"/>
    <p:sldId id="362" r:id="rId53"/>
    <p:sldId id="363" r:id="rId54"/>
    <p:sldId id="364" r:id="rId55"/>
    <p:sldId id="365" r:id="rId56"/>
    <p:sldId id="366" r:id="rId57"/>
    <p:sldId id="367" r:id="rId58"/>
    <p:sldId id="368" r:id="rId59"/>
    <p:sldId id="369" r:id="rId60"/>
    <p:sldId id="370" r:id="rId61"/>
    <p:sldId id="371" r:id="rId62"/>
    <p:sldId id="372" r:id="rId63"/>
    <p:sldId id="373" r:id="rId64"/>
    <p:sldId id="374" r:id="rId65"/>
    <p:sldId id="375" r:id="rId66"/>
    <p:sldId id="377" r:id="rId67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924175"/>
            <a:ext cx="116205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221088"/>
            <a:ext cx="774382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47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29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12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30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6225" cy="3529558"/>
            <a:chOff x="263352" y="1268760"/>
            <a:chExt cx="11706225" cy="35295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140968"/>
              <a:ext cx="110394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223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76672"/>
            <a:ext cx="7655966" cy="620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9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7998866" cy="3487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0285" b="4571"/>
          <a:stretch/>
        </p:blipFill>
        <p:spPr>
          <a:xfrm>
            <a:off x="8328248" y="2492896"/>
            <a:ext cx="3424363" cy="281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3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82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24200"/>
            <a:ext cx="11134725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60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1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7448" y="107363"/>
            <a:ext cx="9145016" cy="6851867"/>
            <a:chOff x="695400" y="1340768"/>
            <a:chExt cx="11170146" cy="8611344"/>
          </a:xfrm>
        </p:grpSpPr>
        <p:grpSp>
          <p:nvGrpSpPr>
            <p:cNvPr id="5" name="组合 4"/>
            <p:cNvGrpSpPr/>
            <p:nvPr/>
          </p:nvGrpSpPr>
          <p:grpSpPr>
            <a:xfrm>
              <a:off x="695400" y="1340768"/>
              <a:ext cx="11001375" cy="1320155"/>
              <a:chOff x="695400" y="1340768"/>
              <a:chExt cx="11001375" cy="132015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95400" y="1340768"/>
                <a:ext cx="11001375" cy="6667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5480" y="2060848"/>
                <a:ext cx="6829425" cy="6000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9496" y="2636912"/>
              <a:ext cx="10306050" cy="7315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798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93817"/>
            <a:ext cx="11065053" cy="5464183"/>
            <a:chOff x="335360" y="1340768"/>
            <a:chExt cx="11065053" cy="5464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21080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405" b="4073"/>
            <a:stretch/>
          </p:blipFill>
          <p:spPr>
            <a:xfrm>
              <a:off x="335360" y="3140968"/>
              <a:ext cx="11065053" cy="366398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7568" y="24208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5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3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99662"/>
            <a:ext cx="8974765" cy="6381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65104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85184"/>
            <a:ext cx="1656184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861048"/>
            <a:ext cx="1872208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653136"/>
            <a:ext cx="2088232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5454414"/>
            <a:ext cx="2088232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3457281"/>
            <a:ext cx="3600400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4258560"/>
            <a:ext cx="3600400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032" y="5050411"/>
            <a:ext cx="3600400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84032" y="5879969"/>
            <a:ext cx="3600400" cy="4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6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2679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847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92896"/>
            <a:ext cx="10729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01564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15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3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20"/>
            <a:ext cx="9166126" cy="5864672"/>
            <a:chOff x="335360" y="332656"/>
            <a:chExt cx="11182350" cy="74290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32656"/>
              <a:ext cx="11182350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4244" r="2693" b="4953"/>
            <a:stretch/>
          </p:blipFill>
          <p:spPr>
            <a:xfrm>
              <a:off x="3647728" y="4077072"/>
              <a:ext cx="4901939" cy="36846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495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412776"/>
            <a:ext cx="10315575" cy="3841229"/>
            <a:chOff x="983432" y="1412776"/>
            <a:chExt cx="10315575" cy="38412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12776"/>
              <a:ext cx="1031557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348880"/>
              <a:ext cx="10229850" cy="2905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40416" y="14127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4208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450912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27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8141"/>
            <a:ext cx="9073008" cy="644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4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4888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437112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90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348880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2900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60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91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1277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20888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5091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5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34888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00719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92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58112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950493"/>
            <a:ext cx="9916528" cy="5906652"/>
            <a:chOff x="335360" y="260648"/>
            <a:chExt cx="10960839" cy="6479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60648"/>
              <a:ext cx="10877550" cy="3886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412" b="5186"/>
            <a:stretch/>
          </p:blipFill>
          <p:spPr>
            <a:xfrm>
              <a:off x="1127448" y="4040148"/>
              <a:ext cx="10168751" cy="2700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48128" y="371703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53732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16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394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101250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208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8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514"/>
            <a:ext cx="10340428" cy="5629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157192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609329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88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56813"/>
            <a:ext cx="10757644" cy="5472608"/>
            <a:chOff x="47328" y="764704"/>
            <a:chExt cx="11782425" cy="5903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28" y="764704"/>
              <a:ext cx="1178242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3602" r="642" b="1928"/>
            <a:stretch/>
          </p:blipFill>
          <p:spPr>
            <a:xfrm>
              <a:off x="2783632" y="3501008"/>
              <a:ext cx="6548904" cy="31674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2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110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0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72694"/>
            <a:ext cx="9288510" cy="558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2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774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0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10250608" cy="5598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60212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64842"/>
            <a:ext cx="9822954" cy="5760616"/>
            <a:chOff x="479376" y="548680"/>
            <a:chExt cx="10687050" cy="66247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548680"/>
              <a:ext cx="10687050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373216"/>
              <a:ext cx="10029825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83832" y="4437112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6021288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19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44522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5445224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01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560942" cy="5328642"/>
            <a:chOff x="263352" y="1340768"/>
            <a:chExt cx="11713071" cy="6480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955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21088"/>
              <a:ext cx="1084897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796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420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8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5875"/>
            <a:ext cx="10839450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22768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451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872" y="522920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5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51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1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420050" cy="549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72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442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7687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4984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93096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54630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93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49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0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823" y="3992955"/>
            <a:ext cx="5413474" cy="279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5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679"/>
            <a:ext cx="8495604" cy="6852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12474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27089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599659"/>
            <a:ext cx="410445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437112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5229200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606771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7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0011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7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906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517232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54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107156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5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726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9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340768"/>
            <a:ext cx="11696700" cy="4329633"/>
            <a:chOff x="263352" y="1340768"/>
            <a:chExt cx="11696700" cy="4329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2867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21088"/>
              <a:ext cx="30861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68008" y="4293096"/>
              <a:ext cx="408622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5013176"/>
              <a:ext cx="425767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68008" y="5013176"/>
              <a:ext cx="5257800" cy="5619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0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964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208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8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9631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440521"/>
            <a:ext cx="5112568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2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3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0"/>
            <a:ext cx="8198544" cy="680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488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39816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436510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5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915525" cy="581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407707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085184"/>
            <a:ext cx="9433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093296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99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727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4888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56992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65104"/>
            <a:ext cx="6480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09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4365104"/>
            <a:ext cx="11039475" cy="762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1344" y="1340768"/>
            <a:ext cx="11668125" cy="5400127"/>
            <a:chOff x="191344" y="1340768"/>
            <a:chExt cx="11668125" cy="5400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340768"/>
              <a:ext cx="11668125" cy="2800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t="5553" r="632" b="5533"/>
            <a:stretch/>
          </p:blipFill>
          <p:spPr>
            <a:xfrm>
              <a:off x="695400" y="5157192"/>
              <a:ext cx="8641335" cy="158370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8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3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8720"/>
            <a:ext cx="9410690" cy="5833366"/>
            <a:chOff x="974005" y="558107"/>
            <a:chExt cx="10130770" cy="62998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701" r="277"/>
            <a:stretch/>
          </p:blipFill>
          <p:spPr>
            <a:xfrm>
              <a:off x="983432" y="1385740"/>
              <a:ext cx="10121343" cy="54722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4005" y="558107"/>
              <a:ext cx="10122494" cy="835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960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