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176462"/>
            <a:ext cx="84772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90645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447854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6980" y="3447854"/>
            <a:ext cx="174934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509120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5589240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7938" y="5589240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1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68075" cy="96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07405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1907405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8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888551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710" y="1888551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42088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294379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292494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4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61040" cy="56408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772816"/>
            <a:ext cx="21602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224859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253" y="224859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68273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65313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112" y="5617521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60932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65699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87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484784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026548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49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633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2900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9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76676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7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944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8904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0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94116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50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6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271898"/>
            <a:ext cx="151216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931015"/>
            <a:ext cx="11521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4124207"/>
            <a:ext cx="11521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6237312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8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8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1341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2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991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94116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3728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8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109823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7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9438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8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54232" cy="5413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4888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9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7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82486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591925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2762074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2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01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679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78904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2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45365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420888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573016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0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717032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63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7679" y="1377024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3101" y="1377024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2492896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539271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5122974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9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18601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1409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2903" y="31409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389875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4407803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494513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12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1536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242088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2504" y="242088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393305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4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729192" cy="5554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76872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1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84784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198884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5261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025233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5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2025-11-04T09:15:38Z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