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5" r:id="rId4"/>
    <p:sldId id="306" r:id="rId5"/>
    <p:sldId id="308" r:id="rId6"/>
    <p:sldId id="309" r:id="rId7"/>
    <p:sldId id="311" r:id="rId8"/>
    <p:sldId id="313" r:id="rId9"/>
    <p:sldId id="314" r:id="rId10"/>
    <p:sldId id="315" r:id="rId11"/>
    <p:sldId id="316" r:id="rId12"/>
    <p:sldId id="318" r:id="rId13"/>
    <p:sldId id="319" r:id="rId14"/>
    <p:sldId id="320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3014662"/>
            <a:ext cx="85725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" y="1700808"/>
            <a:ext cx="11993382" cy="3799912"/>
            <a:chOff x="-384720" y="2348880"/>
            <a:chExt cx="12390618" cy="38329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84720" y="2348880"/>
              <a:ext cx="7270650" cy="38329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4195" b="5034"/>
            <a:stretch/>
          </p:blipFill>
          <p:spPr>
            <a:xfrm>
              <a:off x="6816080" y="2636912"/>
              <a:ext cx="5189818" cy="3263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29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702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35699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96625" cy="3524225"/>
            <a:chOff x="335360" y="1340768"/>
            <a:chExt cx="11096625" cy="3524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966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140968"/>
              <a:ext cx="10172700" cy="17240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869160"/>
            <a:ext cx="10953750" cy="1762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319753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58772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58772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0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805389"/>
            <a:ext cx="9315698" cy="6021974"/>
            <a:chOff x="333375" y="260648"/>
            <a:chExt cx="11858625" cy="8313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260648"/>
              <a:ext cx="11858625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1464" r="1288"/>
            <a:stretch/>
          </p:blipFill>
          <p:spPr>
            <a:xfrm>
              <a:off x="2210700" y="3215143"/>
              <a:ext cx="9101427" cy="535913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33636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9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9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0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01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24943"/>
            <a:ext cx="8352928" cy="39063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6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822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888406"/>
            <a:ext cx="10394898" cy="5942836"/>
            <a:chOff x="191344" y="116632"/>
            <a:chExt cx="11639550" cy="6586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6632"/>
              <a:ext cx="11639550" cy="4914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1" t="10432" r="-325" b="4589"/>
            <a:stretch/>
          </p:blipFill>
          <p:spPr>
            <a:xfrm>
              <a:off x="767408" y="5157192"/>
              <a:ext cx="9536882" cy="154599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06"/>
            <a:ext cx="11230420" cy="561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462"/>
            <a:ext cx="10080970" cy="560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9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50100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58924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49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84984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04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347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10144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12776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20888"/>
            <a:ext cx="10225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29000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7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5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40768"/>
            <a:ext cx="11696700" cy="5395534"/>
            <a:chOff x="191344" y="1340768"/>
            <a:chExt cx="11696700" cy="53955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96700" cy="3638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204" b="7227"/>
            <a:stretch/>
          </p:blipFill>
          <p:spPr>
            <a:xfrm>
              <a:off x="695400" y="5013176"/>
              <a:ext cx="10589277" cy="172312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88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9652346" cy="6024082"/>
            <a:chOff x="263352" y="1340768"/>
            <a:chExt cx="11229975" cy="7334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8235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41168"/>
              <a:ext cx="11229975" cy="373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527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908720"/>
            <a:ext cx="10263538" cy="5897433"/>
            <a:chOff x="335360" y="332656"/>
            <a:chExt cx="11700784" cy="7085121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332656"/>
              <a:ext cx="11696700" cy="3407246"/>
              <a:chOff x="335360" y="332656"/>
              <a:chExt cx="11696700" cy="340724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332656"/>
                <a:ext cx="11696700" cy="2638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996952"/>
                <a:ext cx="11039475" cy="742950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212" b="3061"/>
            <a:stretch/>
          </p:blipFill>
          <p:spPr>
            <a:xfrm>
              <a:off x="839416" y="3789040"/>
              <a:ext cx="11196728" cy="36287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91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3248" cy="5390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2025-11-05T04:14:09Z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