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10" r:id="rId9"/>
    <p:sldId id="312" r:id="rId10"/>
    <p:sldId id="313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30" r:id="rId26"/>
    <p:sldId id="331" r:id="rId27"/>
    <p:sldId id="332" r:id="rId28"/>
    <p:sldId id="333" r:id="rId29"/>
    <p:sldId id="334" r:id="rId30"/>
    <p:sldId id="335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5" r:id="rId39"/>
    <p:sldId id="346" r:id="rId40"/>
    <p:sldId id="347" r:id="rId41"/>
    <p:sldId id="34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36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48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038475"/>
            <a:ext cx="99250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0813554" cy="5441124"/>
            <a:chOff x="335360" y="1340768"/>
            <a:chExt cx="11677650" cy="5846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/>
            <a:stretch/>
          </p:blipFill>
          <p:spPr>
            <a:xfrm>
              <a:off x="335360" y="1340768"/>
              <a:ext cx="11677650" cy="25145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46" b="2511"/>
            <a:stretch/>
          </p:blipFill>
          <p:spPr>
            <a:xfrm>
              <a:off x="767408" y="3789040"/>
              <a:ext cx="6334382" cy="339862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2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89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152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0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68960"/>
            <a:ext cx="1075372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5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4770" cy="536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1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49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090"/>
            <a:ext cx="109537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50131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49280"/>
            <a:ext cx="8280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50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99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212976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085184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0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834"/>
            <a:ext cx="116681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81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36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89234" cy="5354316"/>
            <a:chOff x="223837" y="1290637"/>
            <a:chExt cx="11744325" cy="6123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290637"/>
              <a:ext cx="11744325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5661248"/>
              <a:ext cx="1000125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59492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29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282164"/>
            <a:ext cx="9927728" cy="5589636"/>
            <a:chOff x="263352" y="1268760"/>
            <a:chExt cx="10791825" cy="63097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791825" cy="1647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96952"/>
              <a:ext cx="10763250" cy="4581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935760" y="204199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4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917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1490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29" r="-321"/>
          <a:stretch/>
        </p:blipFill>
        <p:spPr>
          <a:xfrm>
            <a:off x="551384" y="1268760"/>
            <a:ext cx="10845622" cy="25876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567" r="-6" b="3230"/>
          <a:stretch/>
        </p:blipFill>
        <p:spPr>
          <a:xfrm>
            <a:off x="2495600" y="3775856"/>
            <a:ext cx="8034892" cy="308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58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0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829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8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05064"/>
            <a:ext cx="10791825" cy="1666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14127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94116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5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69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7687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0968"/>
            <a:ext cx="91450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0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34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91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68760"/>
            <a:ext cx="10956160" cy="5472608"/>
            <a:chOff x="335360" y="21961"/>
            <a:chExt cx="11677650" cy="6228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1961"/>
              <a:ext cx="11677650" cy="460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612" b="3059"/>
            <a:stretch/>
          </p:blipFill>
          <p:spPr>
            <a:xfrm>
              <a:off x="1271463" y="4653136"/>
              <a:ext cx="8624165" cy="159742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9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31696" cy="54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5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7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154688" cy="4745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143625"/>
            <a:ext cx="105441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5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08895"/>
            <a:ext cx="9934672" cy="31225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0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19480" cy="542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80728"/>
            <a:ext cx="10788329" cy="5760640"/>
            <a:chOff x="531410" y="0"/>
            <a:chExt cx="11677650" cy="7240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1410" y="0"/>
              <a:ext cx="1167765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266" b="1031"/>
            <a:stretch/>
          </p:blipFill>
          <p:spPr>
            <a:xfrm>
              <a:off x="1239304" y="2564904"/>
              <a:ext cx="10326119" cy="4675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252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021288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8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298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34888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8498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6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584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4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06896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0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3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80728"/>
            <a:ext cx="9957842" cy="5792892"/>
            <a:chOff x="407368" y="188640"/>
            <a:chExt cx="11830050" cy="7117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830050" cy="3609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1844" b="3676"/>
            <a:stretch/>
          </p:blipFill>
          <p:spPr>
            <a:xfrm>
              <a:off x="1703512" y="3645024"/>
              <a:ext cx="9910311" cy="366074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4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893086"/>
            <a:ext cx="10337406" cy="5964914"/>
            <a:chOff x="409701" y="2398"/>
            <a:chExt cx="11772900" cy="7135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701" y="2398"/>
              <a:ext cx="117729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39" y="1772816"/>
              <a:ext cx="5642784" cy="388843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t="8252" r="210"/>
            <a:stretch/>
          </p:blipFill>
          <p:spPr>
            <a:xfrm>
              <a:off x="1199456" y="5661248"/>
              <a:ext cx="8887224" cy="147689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344472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68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4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2025-11-05T02:00:14Z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