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3"/>
  </p:handoutMasterIdLst>
  <p:sldIdLst>
    <p:sldId id="302" r:id="rId2"/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6" r:id="rId14"/>
    <p:sldId id="317" r:id="rId15"/>
    <p:sldId id="319" r:id="rId16"/>
    <p:sldId id="320" r:id="rId17"/>
    <p:sldId id="321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9" r:id="rId28"/>
    <p:sldId id="340" r:id="rId29"/>
    <p:sldId id="341" r:id="rId30"/>
    <p:sldId id="342" r:id="rId31"/>
    <p:sldId id="343" r:id="rId32"/>
    <p:sldId id="344" r:id="rId33"/>
    <p:sldId id="345" r:id="rId34"/>
    <p:sldId id="332" r:id="rId35"/>
    <p:sldId id="333" r:id="rId36"/>
    <p:sldId id="334" r:id="rId37"/>
    <p:sldId id="336" r:id="rId38"/>
    <p:sldId id="337" r:id="rId39"/>
    <p:sldId id="338" r:id="rId40"/>
    <p:sldId id="346" r:id="rId41"/>
    <p:sldId id="347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3009900"/>
            <a:ext cx="44672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550548" cy="543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87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09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04512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27448" y="944418"/>
            <a:ext cx="9961674" cy="5913582"/>
            <a:chOff x="575785" y="5958"/>
            <a:chExt cx="11591925" cy="71251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5785" y="5958"/>
              <a:ext cx="11591925" cy="5410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445224"/>
              <a:ext cx="10648950" cy="1685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984432" y="17728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63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76350"/>
            <a:ext cx="116014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50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052736"/>
            <a:ext cx="9723792" cy="5663028"/>
            <a:chOff x="335360" y="1268760"/>
            <a:chExt cx="11014512" cy="7243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896600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" r="-468" b="5916"/>
            <a:stretch/>
          </p:blipFill>
          <p:spPr>
            <a:xfrm>
              <a:off x="335360" y="4981575"/>
              <a:ext cx="11014512" cy="3530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948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91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02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83736"/>
            <a:ext cx="9756470" cy="5847506"/>
            <a:chOff x="526511" y="188640"/>
            <a:chExt cx="11031581" cy="71237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88640"/>
              <a:ext cx="10934700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648" b="5640"/>
            <a:stretch/>
          </p:blipFill>
          <p:spPr>
            <a:xfrm>
              <a:off x="526511" y="3861048"/>
              <a:ext cx="10939509" cy="34512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03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4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1322"/>
            <a:ext cx="107823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34888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2222" y="2348880"/>
            <a:ext cx="257429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5" y="522920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616530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23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908720"/>
            <a:ext cx="10358158" cy="5827934"/>
            <a:chOff x="530185" y="260648"/>
            <a:chExt cx="11696700" cy="71882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0185" y="260648"/>
              <a:ext cx="11696700" cy="3705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077072"/>
              <a:ext cx="7239000" cy="33718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16480" y="335699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340768"/>
            <a:ext cx="10877550" cy="4368874"/>
            <a:chOff x="263352" y="1340768"/>
            <a:chExt cx="10877550" cy="43688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877550" cy="256222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335360" y="4149080"/>
              <a:ext cx="10715625" cy="1560562"/>
              <a:chOff x="335360" y="4005064"/>
              <a:chExt cx="10715625" cy="156056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5360" y="4005064"/>
                <a:ext cx="10715625" cy="7620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5440" y="5013176"/>
                <a:ext cx="1647825" cy="552450"/>
              </a:xfrm>
              <a:prstGeom prst="rect">
                <a:avLst/>
              </a:prstGeom>
            </p:spPr>
          </p:pic>
        </p:grpSp>
      </p:grpSp>
      <p:sp>
        <p:nvSpPr>
          <p:cNvPr id="7" name="矩形 6"/>
          <p:cNvSpPr/>
          <p:nvPr/>
        </p:nvSpPr>
        <p:spPr>
          <a:xfrm>
            <a:off x="5231904" y="134076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95600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41490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7346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04864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21297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2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05064"/>
            <a:ext cx="109061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62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775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5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7537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06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775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212976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60932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4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4076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221088"/>
            <a:ext cx="87129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6125303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53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564762" cy="5459636"/>
            <a:chOff x="119336" y="-31749"/>
            <a:chExt cx="11037638" cy="62689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-31749"/>
              <a:ext cx="11037638" cy="545068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589240"/>
              <a:ext cx="10003628" cy="64797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80376" y="61653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5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011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7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00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856355"/>
            <a:ext cx="756285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31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0162"/>
            <a:ext cx="116586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9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65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7820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72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66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40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01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0444733" cy="3369171"/>
            <a:chOff x="263352" y="1412776"/>
            <a:chExt cx="10444733" cy="33691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717232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276872"/>
              <a:ext cx="10372725" cy="2505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641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3392" y="1340768"/>
            <a:ext cx="11144694" cy="5399410"/>
            <a:chOff x="335360" y="1268760"/>
            <a:chExt cx="11753850" cy="597785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753850" cy="2533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789040"/>
              <a:ext cx="10839450" cy="3457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80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918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04864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077072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24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181100"/>
            <a:ext cx="108489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23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09675"/>
            <a:ext cx="89439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51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75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442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4077072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23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32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41490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91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30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48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92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83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13" y="1322707"/>
            <a:ext cx="116014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9309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95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2025-11-05T01:17:38Z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