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70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7BEDE-789F-40C8-97B4-B0002457DCF9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CC278-93D7-4113-8AB5-EB9E74D13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7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CC278-93D7-4113-8AB5-EB9E74D13FA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34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CC278-93D7-4113-8AB5-EB9E74D13FA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51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2924175"/>
            <a:ext cx="73056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6484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3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099047"/>
            <a:ext cx="9114778" cy="474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84418" cy="54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132856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00506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9962" y="400506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87727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09442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5699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36621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86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919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7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05275"/>
            <a:ext cx="102679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19675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0486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212976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7766" y="3212976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05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679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234888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49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6044" y="2348880"/>
            <a:ext cx="13018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4365104"/>
            <a:ext cx="13018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38916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6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9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92696"/>
            <a:ext cx="84105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829" b="4524"/>
          <a:stretch/>
        </p:blipFill>
        <p:spPr>
          <a:xfrm>
            <a:off x="2279576" y="3212976"/>
            <a:ext cx="7740797" cy="356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1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37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995" r="1411" b="6907"/>
          <a:stretch/>
        </p:blipFill>
        <p:spPr>
          <a:xfrm>
            <a:off x="2927648" y="4653136"/>
            <a:ext cx="7352560" cy="21157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00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822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08204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0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090"/>
            <a:ext cx="10931722" cy="564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3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346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4888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35699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2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442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437112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420351"/>
            <a:ext cx="69847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3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906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373216"/>
            <a:ext cx="51125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2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543050"/>
            <a:ext cx="100488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2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74918" cy="551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0851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5085184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55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314580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9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7345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9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205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86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9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89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881"/>
            <a:ext cx="11268520" cy="54912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8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0769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56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2976"/>
            <a:ext cx="101346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4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2025-11-05T00:37:17Z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