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37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7" r:id="rId26"/>
    <p:sldId id="328" r:id="rId27"/>
    <p:sldId id="329" r:id="rId28"/>
    <p:sldId id="330" r:id="rId29"/>
    <p:sldId id="331" r:id="rId30"/>
    <p:sldId id="332" r:id="rId31"/>
    <p:sldId id="333" r:id="rId32"/>
    <p:sldId id="334" r:id="rId33"/>
    <p:sldId id="335" r:id="rId34"/>
    <p:sldId id="336" r:id="rId35"/>
    <p:sldId id="337" r:id="rId36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0" y="2909887"/>
            <a:ext cx="7810500" cy="1038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77650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1519084"/>
            <a:ext cx="79208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29176" y="1519084"/>
            <a:ext cx="79208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11824" y="1988840"/>
            <a:ext cx="79208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76814" y="2007694"/>
            <a:ext cx="79208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408" y="2996952"/>
            <a:ext cx="115212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951984" y="2996952"/>
            <a:ext cx="59998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15680" y="3501008"/>
            <a:ext cx="93610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888088" y="4005064"/>
            <a:ext cx="93610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647728" y="4455966"/>
            <a:ext cx="43204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840416" y="4969449"/>
            <a:ext cx="64807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7461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4980"/>
            <a:ext cx="11173270" cy="55730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45565" y="2223718"/>
            <a:ext cx="79208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86108" y="2204864"/>
            <a:ext cx="79208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43761" y="4105353"/>
            <a:ext cx="79208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87888" y="5993007"/>
            <a:ext cx="403244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35760" y="6453336"/>
            <a:ext cx="302433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38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25275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2314580"/>
            <a:ext cx="79208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08568" y="2780928"/>
            <a:ext cx="79208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68208" y="3789040"/>
            <a:ext cx="79208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640616" y="3789040"/>
            <a:ext cx="55138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4293096"/>
            <a:ext cx="55138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236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72900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3790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196752"/>
            <a:ext cx="10112524" cy="555859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67608" y="5157192"/>
            <a:ext cx="108012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64152" y="6428463"/>
            <a:ext cx="43204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1246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2348880"/>
            <a:ext cx="115212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27848" y="2852936"/>
            <a:ext cx="79208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32104" y="4797152"/>
            <a:ext cx="144016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6817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69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064666"/>
            <a:ext cx="11668125" cy="4781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220486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8084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4640"/>
            <a:ext cx="11162604" cy="554002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4221088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03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10975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437112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0155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0296525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8634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82400" cy="73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2060848"/>
            <a:ext cx="8604150" cy="473806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647728" y="3356992"/>
            <a:ext cx="576064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15880" y="3590458"/>
            <a:ext cx="936104" cy="2384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87888" y="5157192"/>
            <a:ext cx="936104" cy="2384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99656" y="6065015"/>
            <a:ext cx="936104" cy="2384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256240" y="3698178"/>
            <a:ext cx="936104" cy="2384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744325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429000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703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720" y="980728"/>
            <a:ext cx="4762500" cy="2981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r="247" b="5632"/>
          <a:stretch/>
        </p:blipFill>
        <p:spPr>
          <a:xfrm>
            <a:off x="1415480" y="4063955"/>
            <a:ext cx="8913220" cy="2790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6990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53850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484784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2303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1687175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293096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5915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3599" r="8359" b="4577"/>
          <a:stretch/>
        </p:blipFill>
        <p:spPr>
          <a:xfrm>
            <a:off x="2495600" y="548680"/>
            <a:ext cx="6258494" cy="242268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r="-393" b="4427"/>
          <a:stretch/>
        </p:blipFill>
        <p:spPr>
          <a:xfrm>
            <a:off x="335360" y="3143860"/>
            <a:ext cx="11159321" cy="3714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6894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63375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573016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218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8410575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2543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86109"/>
            <a:ext cx="11606458" cy="557967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276872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4398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268760"/>
            <a:ext cx="11125200" cy="3775670"/>
            <a:chOff x="335360" y="1268760"/>
            <a:chExt cx="11125200" cy="377567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125200" cy="27336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4149080"/>
              <a:ext cx="9220200" cy="895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18147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135168" cy="54729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4293096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5887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3212976"/>
            <a:ext cx="79208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71729" y="3212976"/>
            <a:ext cx="79208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51984" y="4293096"/>
            <a:ext cx="79208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92144" y="4811032"/>
            <a:ext cx="792088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35560" y="5338916"/>
            <a:ext cx="1296144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91944" y="5877272"/>
            <a:ext cx="648072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416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10975" cy="168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2417752"/>
            <a:ext cx="5559574" cy="4440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814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9837" y="1400175"/>
            <a:ext cx="7172325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060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25175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4365104"/>
            <a:ext cx="9361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3248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791825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4509120"/>
            <a:ext cx="28083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2758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153650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1556792"/>
            <a:ext cx="1944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3573016"/>
            <a:ext cx="1944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44072" y="4653136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5635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763250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4581128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3719736" y="5229200"/>
            <a:ext cx="244827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99923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687050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5416943"/>
            <a:ext cx="79208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9696" y="5949280"/>
            <a:ext cx="115212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03912" y="5949280"/>
            <a:ext cx="79208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8603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601325" cy="2343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2396015"/>
            <a:ext cx="79208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0836" y="2377161"/>
            <a:ext cx="958427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00056" y="2852936"/>
            <a:ext cx="122413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79576" y="3328711"/>
            <a:ext cx="144016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538974" y="3328711"/>
            <a:ext cx="144016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8959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196752"/>
            <a:ext cx="11649075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3356992"/>
            <a:ext cx="720080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24392" y="4797152"/>
            <a:ext cx="64807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9936" y="5272927"/>
            <a:ext cx="64807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1553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983932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2010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77650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40" y="1387903"/>
            <a:ext cx="201622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75920" y="1844824"/>
            <a:ext cx="86409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20398" y="1844824"/>
            <a:ext cx="86409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35560" y="2314580"/>
            <a:ext cx="86409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20336" y="2780928"/>
            <a:ext cx="136815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812141" y="3256703"/>
            <a:ext cx="97249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264352" y="3717032"/>
            <a:ext cx="97249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7701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44225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5373216"/>
            <a:ext cx="288032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2068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8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2025-11-04T09:33:18Z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