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1"/>
  </p:handoutMasterIdLst>
  <p:sldIdLst>
    <p:sldId id="302" r:id="rId2"/>
    <p:sldId id="303" r:id="rId3"/>
    <p:sldId id="304" r:id="rId4"/>
    <p:sldId id="306" r:id="rId5"/>
    <p:sldId id="308" r:id="rId6"/>
    <p:sldId id="310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4" r:id="rId28"/>
    <p:sldId id="335" r:id="rId29"/>
    <p:sldId id="336" r:id="rId30"/>
    <p:sldId id="337" r:id="rId31"/>
    <p:sldId id="338" r:id="rId32"/>
    <p:sldId id="339" r:id="rId33"/>
    <p:sldId id="341" r:id="rId34"/>
    <p:sldId id="342" r:id="rId35"/>
    <p:sldId id="344" r:id="rId36"/>
    <p:sldId id="345" r:id="rId37"/>
    <p:sldId id="347" r:id="rId38"/>
    <p:sldId id="348" r:id="rId39"/>
    <p:sldId id="350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976562"/>
            <a:ext cx="70485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11504"/>
            <a:ext cx="8720732" cy="571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55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631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95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86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6" b="2695"/>
          <a:stretch/>
        </p:blipFill>
        <p:spPr>
          <a:xfrm>
            <a:off x="623392" y="1267432"/>
            <a:ext cx="10616044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86104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2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19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79376" y="1340768"/>
            <a:ext cx="11153460" cy="5256584"/>
            <a:chOff x="263352" y="1340768"/>
            <a:chExt cx="11734800" cy="60445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34800" cy="2571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861048"/>
              <a:ext cx="10144125" cy="35242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93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23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5822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26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97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156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3407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27687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247833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190513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79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9822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40968"/>
            <a:ext cx="72485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5013176"/>
            <a:ext cx="7248525" cy="75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9976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53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407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22768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77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40768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233145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223314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31409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50131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75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631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7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48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99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33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758814"/>
            <a:ext cx="8334772" cy="311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3439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8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402" b="3693"/>
          <a:stretch/>
        </p:blipFill>
        <p:spPr>
          <a:xfrm>
            <a:off x="4079776" y="3084387"/>
            <a:ext cx="3851573" cy="37518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0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99917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17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268760"/>
            <a:ext cx="10592196" cy="5455894"/>
            <a:chOff x="551384" y="188640"/>
            <a:chExt cx="11744325" cy="67520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88640"/>
              <a:ext cx="11744325" cy="5162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1" t="11072" r="793" b="10686"/>
            <a:stretch/>
          </p:blipFill>
          <p:spPr>
            <a:xfrm>
              <a:off x="1127448" y="5517232"/>
              <a:ext cx="9449427" cy="1423447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7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754731"/>
            <a:ext cx="9278986" cy="4122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97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775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92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6192" y="1037160"/>
            <a:ext cx="10333880" cy="5721448"/>
            <a:chOff x="263352" y="1196752"/>
            <a:chExt cx="11630025" cy="70175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630025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509120"/>
              <a:ext cx="10325100" cy="3705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607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8585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140968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5064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6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64704"/>
            <a:ext cx="9444236" cy="5985122"/>
            <a:chOff x="407368" y="1412776"/>
            <a:chExt cx="10884396" cy="80013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753725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861048"/>
              <a:ext cx="10020300" cy="555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32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1155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848430"/>
            <a:ext cx="8049516" cy="40095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4653136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5373216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3861048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4581128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224" y="5445224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128" y="6165304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2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10531"/>
            <a:ext cx="9262120" cy="6047469"/>
            <a:chOff x="1271464" y="836712"/>
            <a:chExt cx="9982200" cy="64137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836712"/>
              <a:ext cx="998220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3547" r="116" b="967"/>
            <a:stretch/>
          </p:blipFill>
          <p:spPr>
            <a:xfrm>
              <a:off x="1343472" y="4149081"/>
              <a:ext cx="9371257" cy="31013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397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33145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941168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908720"/>
            <a:ext cx="9792938" cy="5949280"/>
            <a:chOff x="183929" y="418927"/>
            <a:chExt cx="10801350" cy="65384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929" y="418927"/>
              <a:ext cx="10801350" cy="4267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253" b="9351"/>
            <a:stretch/>
          </p:blipFill>
          <p:spPr>
            <a:xfrm>
              <a:off x="1851810" y="4640245"/>
              <a:ext cx="8360741" cy="231715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184232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57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489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40968"/>
            <a:ext cx="9721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52199"/>
            <a:ext cx="9433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47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11424" y="1268760"/>
            <a:ext cx="10441160" cy="5589240"/>
            <a:chOff x="335360" y="210183"/>
            <a:chExt cx="11791950" cy="7261412"/>
          </a:xfrm>
        </p:grpSpPr>
        <p:grpSp>
          <p:nvGrpSpPr>
            <p:cNvPr id="5" name="组合 4"/>
            <p:cNvGrpSpPr/>
            <p:nvPr/>
          </p:nvGrpSpPr>
          <p:grpSpPr>
            <a:xfrm>
              <a:off x="335360" y="210183"/>
              <a:ext cx="11791950" cy="5658948"/>
              <a:chOff x="119336" y="1362311"/>
              <a:chExt cx="11791950" cy="565894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336" y="1362311"/>
                <a:ext cx="11791950" cy="2676524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33755" y="3981743"/>
                <a:ext cx="8222504" cy="3039516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r="432" b="4795"/>
            <a:stretch/>
          </p:blipFill>
          <p:spPr>
            <a:xfrm>
              <a:off x="985950" y="5875572"/>
              <a:ext cx="9341579" cy="1596023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984432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9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343720"/>
            <a:ext cx="9891166" cy="5514280"/>
            <a:chOff x="191344" y="1268760"/>
            <a:chExt cx="11763375" cy="7009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63375" cy="3505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725144"/>
              <a:ext cx="11306175" cy="35528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24392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96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3" y="908720"/>
            <a:ext cx="9615603" cy="5832648"/>
            <a:chOff x="623392" y="116632"/>
            <a:chExt cx="11114978" cy="73198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16632"/>
              <a:ext cx="11114978" cy="559387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-216" b="5385"/>
            <a:stretch/>
          </p:blipFill>
          <p:spPr>
            <a:xfrm>
              <a:off x="1343472" y="5805266"/>
              <a:ext cx="8743794" cy="16311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768408" y="162880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6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21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37222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157192"/>
            <a:ext cx="1022985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28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5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2025-11-05T01:38:37Z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