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914650"/>
            <a:ext cx="61341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365"/>
            <a:ext cx="11233248" cy="55663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602128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0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77575" cy="4715991"/>
            <a:chOff x="335360" y="1268760"/>
            <a:chExt cx="11077575" cy="4715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7715250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12976"/>
              <a:ext cx="11077575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00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6256" cy="5398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15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7301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0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810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55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076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8262"/>
            <a:ext cx="115443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0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67734"/>
            <a:ext cx="18722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138" y="4340231"/>
            <a:ext cx="7389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590555"/>
            <a:ext cx="7389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5032030"/>
            <a:ext cx="29523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5805264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88104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69249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9767" y="3673305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6909" y="3673305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0518" y="4687436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5194900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3872" y="5661248"/>
            <a:ext cx="15841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74224" y="6184158"/>
            <a:ext cx="1901011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43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348880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52936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356992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861048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365104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2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919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365104"/>
            <a:ext cx="11658600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772816"/>
            <a:ext cx="24482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276872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2276872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2780928"/>
            <a:ext cx="100811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3284984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4365104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4869160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8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54540"/>
            <a:ext cx="201622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49169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943798"/>
            <a:ext cx="388843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429000"/>
            <a:ext cx="194421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3933056"/>
            <a:ext cx="151216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3936464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4437112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2" y="4941168"/>
            <a:ext cx="144016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4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7729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3711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6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24744"/>
            <a:ext cx="4537570" cy="4974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067425"/>
            <a:ext cx="109823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8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04" b="2588"/>
          <a:stretch/>
        </p:blipFill>
        <p:spPr>
          <a:xfrm>
            <a:off x="191344" y="1321414"/>
            <a:ext cx="11186809" cy="5536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4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2025-11-04T09:19:35Z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