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46" r:id="rId32"/>
    <p:sldId id="347" r:id="rId33"/>
    <p:sldId id="348" r:id="rId34"/>
    <p:sldId id="349" r:id="rId35"/>
    <p:sldId id="325" r:id="rId36"/>
    <p:sldId id="326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2990850"/>
            <a:ext cx="43719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91683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0808" y="191683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2978098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4033345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6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41277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191683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2929397"/>
            <a:ext cx="12961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2759" y="2948251"/>
            <a:ext cx="415489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72255" y="2948251"/>
            <a:ext cx="912177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02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869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789040"/>
            <a:ext cx="100298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86104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9366" y="386104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2882" y="3861048"/>
            <a:ext cx="9453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4365104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490686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46124" y="4922314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54932" y="4922314"/>
            <a:ext cx="11933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48128" y="5445224"/>
            <a:ext cx="11933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1584" y="5944306"/>
            <a:ext cx="119339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0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0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490266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5013176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0558" y="5560959"/>
            <a:ext cx="9892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6093296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5545513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609329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89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40768"/>
            <a:ext cx="11410950" cy="3033192"/>
            <a:chOff x="263352" y="2026548"/>
            <a:chExt cx="11410950" cy="30331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160" r="367"/>
            <a:stretch/>
          </p:blipFill>
          <p:spPr>
            <a:xfrm>
              <a:off x="263352" y="2564904"/>
              <a:ext cx="11407032" cy="249483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026548"/>
              <a:ext cx="11410950" cy="5334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2783632" y="22048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07968" y="342900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4312" y="31409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3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658600" cy="184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35699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820525" cy="2787749"/>
            <a:chOff x="263352" y="1340768"/>
            <a:chExt cx="11820525" cy="27877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820525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356992"/>
              <a:ext cx="11077575" cy="771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335699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9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30222" cy="544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4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11039475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34888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3147802"/>
            <a:ext cx="432048" cy="247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3861048"/>
            <a:ext cx="576064" cy="247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464078"/>
            <a:ext cx="720080" cy="247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2420888"/>
            <a:ext cx="1111567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65313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92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107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2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491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7727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99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154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51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62714" cy="56311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14908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5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24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66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156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1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02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1039475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780928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9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49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24037"/>
            <a:ext cx="109823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56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442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26876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348880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365104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4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40768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88945"/>
            <a:ext cx="7200800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8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340768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356992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06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90334" cy="5418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12474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20486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085184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04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061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348880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581128"/>
            <a:ext cx="20162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5445224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0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99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104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41277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7936" y="1412776"/>
            <a:ext cx="8962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08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462"/>
            <a:ext cx="10145614" cy="5559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8120" y="242088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589240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5875898"/>
            <a:ext cx="64807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5298" y="2653312"/>
            <a:ext cx="648072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0700" y="3041514"/>
            <a:ext cx="1132685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1846" y="3569414"/>
            <a:ext cx="1132685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8328" y="4581128"/>
            <a:ext cx="93610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48328" y="4939347"/>
            <a:ext cx="93610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48328" y="5618077"/>
            <a:ext cx="93610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58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38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816543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34888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3014" y="234888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31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2025-11-04T07:39:59Z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