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4" r:id="rId13"/>
    <p:sldId id="315" r:id="rId14"/>
    <p:sldId id="316" r:id="rId15"/>
    <p:sldId id="317" r:id="rId16"/>
    <p:sldId id="318" r:id="rId17"/>
    <p:sldId id="319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076450"/>
            <a:ext cx="1015365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47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1124744"/>
            <a:ext cx="10730556" cy="5620792"/>
            <a:chOff x="335360" y="1268760"/>
            <a:chExt cx="11591925" cy="63325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91925" cy="4610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877272"/>
              <a:ext cx="9267825" cy="17240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04512" y="472514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58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23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258550" cy="5547591"/>
            <a:chOff x="263352" y="1340768"/>
            <a:chExt cx="11258550" cy="55475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258550" cy="3686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126234"/>
              <a:ext cx="10239375" cy="1762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80176" y="220486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508518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95708" y="5085184"/>
            <a:ext cx="118872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25992" cy="54881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12474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0170" y="112474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13285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3140968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4" y="5085184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79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061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196752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5229200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6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80526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76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6041"/>
            <a:ext cx="5412134" cy="30022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52775"/>
            <a:ext cx="110109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38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649072" cy="56194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537321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02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060848"/>
            <a:ext cx="10925175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06084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2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514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9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93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870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0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04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14096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221088"/>
            <a:ext cx="64087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48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156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530120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38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9506"/>
            <a:ext cx="8930876" cy="56084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573016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2153" y="6058996"/>
            <a:ext cx="576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92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251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284984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5248054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98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3345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95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65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989" r="-160"/>
          <a:stretch/>
        </p:blipFill>
        <p:spPr>
          <a:xfrm>
            <a:off x="191344" y="1340768"/>
            <a:ext cx="11658149" cy="15939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373523"/>
            <a:ext cx="7790060" cy="445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19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76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71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7656"/>
            <a:ext cx="11393486" cy="55430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22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5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82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2025-11-05T00:52:36Z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