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0" r:id="rId9"/>
    <p:sldId id="311" r:id="rId10"/>
    <p:sldId id="312" r:id="rId11"/>
    <p:sldId id="313" r:id="rId12"/>
    <p:sldId id="314" r:id="rId13"/>
    <p:sldId id="316" r:id="rId14"/>
    <p:sldId id="317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3014662"/>
            <a:ext cx="70485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79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05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069" r="650" b="3925"/>
          <a:stretch/>
        </p:blipFill>
        <p:spPr>
          <a:xfrm>
            <a:off x="3143672" y="3429000"/>
            <a:ext cx="5353285" cy="33559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6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52736"/>
            <a:ext cx="10357494" cy="5575522"/>
            <a:chOff x="335360" y="1268760"/>
            <a:chExt cx="11077575" cy="68716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39475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797152"/>
              <a:ext cx="11077575" cy="3343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504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212976"/>
            <a:ext cx="7134935" cy="36450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256490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25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2489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0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88840"/>
            <a:ext cx="10734675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2204864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9101" y="2233145"/>
            <a:ext cx="3716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2636912"/>
            <a:ext cx="86409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00" y="3284984"/>
            <a:ext cx="86409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368" y="3861048"/>
            <a:ext cx="86409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00508" y="5902057"/>
            <a:ext cx="39604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63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601450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5058045"/>
            <a:ext cx="187220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65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109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4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8582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1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945113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9207" y="3229564"/>
            <a:ext cx="43204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9929" y="3229564"/>
            <a:ext cx="43204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3832767"/>
            <a:ext cx="43204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328" y="4437112"/>
            <a:ext cx="43204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5056903"/>
            <a:ext cx="64807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3592" y="5661248"/>
            <a:ext cx="864096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98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649075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40376" y="5420388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182" b="4407"/>
          <a:stretch/>
        </p:blipFill>
        <p:spPr>
          <a:xfrm>
            <a:off x="1919536" y="3068960"/>
            <a:ext cx="6840760" cy="37615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357301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67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9817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05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0213"/>
            <a:ext cx="11336336" cy="55528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64502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55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2025-11-04T07:44:07Z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