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03" r:id="rId3"/>
    <p:sldId id="304" r:id="rId4"/>
    <p:sldId id="306" r:id="rId5"/>
    <p:sldId id="307" r:id="rId6"/>
    <p:sldId id="308" r:id="rId7"/>
    <p:sldId id="309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9" r:id="rId16"/>
    <p:sldId id="320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1" r:id="rId37"/>
    <p:sldId id="343" r:id="rId38"/>
    <p:sldId id="344" r:id="rId39"/>
    <p:sldId id="345" r:id="rId40"/>
    <p:sldId id="346" r:id="rId41"/>
    <p:sldId id="347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577EF-54DE-4D77-8A33-C755019DF3A5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26369-7DE5-4A01-92FD-D6A0B6664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4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26369-7DE5-4A01-92FD-D6A0B6664F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76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976562"/>
            <a:ext cx="62769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83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489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4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38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65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239348" cy="46863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8399" r="207" b="5810"/>
          <a:stretch/>
        </p:blipFill>
        <p:spPr>
          <a:xfrm>
            <a:off x="1919536" y="5487969"/>
            <a:ext cx="8015286" cy="137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0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551"/>
            <a:ext cx="116490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211601"/>
            <a:ext cx="10548440" cy="5673352"/>
            <a:chOff x="263352" y="1268760"/>
            <a:chExt cx="11630025" cy="6626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3933056"/>
              <a:ext cx="7353300" cy="3962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309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3597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436510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485"/>
            <a:ext cx="108204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7687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1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89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27687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27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0877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284984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70029"/>
            <a:ext cx="813690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715750" cy="5306516"/>
            <a:chOff x="335360" y="1340768"/>
            <a:chExt cx="11715750" cy="5306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1575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085184"/>
              <a:ext cx="10829925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613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726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1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71913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407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3569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29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347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6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0679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3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08489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1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067925" cy="5473774"/>
            <a:chOff x="407368" y="1268760"/>
            <a:chExt cx="10067925" cy="54737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0679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99726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076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2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980728"/>
            <a:ext cx="9613104" cy="5564286"/>
            <a:chOff x="335360" y="1268760"/>
            <a:chExt cx="11125200" cy="70198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96625" cy="3543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869160"/>
              <a:ext cx="11125200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656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6362"/>
            <a:ext cx="11345860" cy="5617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25446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3249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9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24944"/>
            <a:ext cx="6840760" cy="38325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68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821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9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0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77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53764"/>
            <a:ext cx="10714439" cy="5604236"/>
            <a:chOff x="119336" y="268424"/>
            <a:chExt cx="11715930" cy="6779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2246" r="161"/>
            <a:stretch/>
          </p:blipFill>
          <p:spPr>
            <a:xfrm>
              <a:off x="119336" y="268424"/>
              <a:ext cx="11715930" cy="347303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5508" r="-1063" b="1270"/>
            <a:stretch/>
          </p:blipFill>
          <p:spPr>
            <a:xfrm>
              <a:off x="3071664" y="3789040"/>
              <a:ext cx="4774607" cy="3258803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20045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8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23827"/>
            <a:ext cx="9361040" cy="550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3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28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061332"/>
            <a:ext cx="7862342" cy="577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4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81112"/>
            <a:ext cx="116967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65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04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20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2129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8518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89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33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6319"/>
            <a:ext cx="9094886" cy="5559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888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33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01844" cy="15416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811" b="1371"/>
          <a:stretch/>
        </p:blipFill>
        <p:spPr>
          <a:xfrm>
            <a:off x="2613296" y="2831534"/>
            <a:ext cx="7299128" cy="3973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9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774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0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</Words>
  <Application>Microsoft Office PowerPoint</Application>
  <PresentationFormat>宽屏</PresentationFormat>
  <Paragraphs>1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2025-11-05T02:33:22Z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