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4"/>
  </p:notesMasterIdLst>
  <p:handoutMasterIdLst>
    <p:handoutMasterId r:id="rId45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10" r:id="rId9"/>
    <p:sldId id="311" r:id="rId10"/>
    <p:sldId id="312" r:id="rId11"/>
    <p:sldId id="313" r:id="rId12"/>
    <p:sldId id="314" r:id="rId13"/>
    <p:sldId id="316" r:id="rId14"/>
    <p:sldId id="317" r:id="rId15"/>
    <p:sldId id="319" r:id="rId16"/>
    <p:sldId id="320" r:id="rId17"/>
    <p:sldId id="321" r:id="rId18"/>
    <p:sldId id="323" r:id="rId19"/>
    <p:sldId id="324" r:id="rId20"/>
    <p:sldId id="325" r:id="rId21"/>
    <p:sldId id="326" r:id="rId22"/>
    <p:sldId id="327" r:id="rId23"/>
    <p:sldId id="328" r:id="rId24"/>
    <p:sldId id="329" r:id="rId25"/>
    <p:sldId id="330" r:id="rId26"/>
    <p:sldId id="353" r:id="rId27"/>
    <p:sldId id="331" r:id="rId28"/>
    <p:sldId id="332" r:id="rId29"/>
    <p:sldId id="333" r:id="rId30"/>
    <p:sldId id="334" r:id="rId31"/>
    <p:sldId id="335" r:id="rId32"/>
    <p:sldId id="336" r:id="rId33"/>
    <p:sldId id="337" r:id="rId34"/>
    <p:sldId id="338" r:id="rId35"/>
    <p:sldId id="339" r:id="rId36"/>
    <p:sldId id="340" r:id="rId37"/>
    <p:sldId id="341" r:id="rId38"/>
    <p:sldId id="342" r:id="rId39"/>
    <p:sldId id="343" r:id="rId40"/>
    <p:sldId id="344" r:id="rId41"/>
    <p:sldId id="345" r:id="rId42"/>
    <p:sldId id="346" r:id="rId43"/>
  </p:sldIdLst>
  <p:sldSz cx="12192000" cy="6858000"/>
  <p:notesSz cx="6858000" cy="9144000"/>
  <p:custDataLst>
    <p:tags r:id="rId46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7242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28EEE9-2B32-456F-9310-A476343620DC}" type="datetimeFigureOut">
              <a:rPr lang="zh-CN" altLang="en-US" smtClean="0"/>
              <a:t>2025/11/5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D9E662-EFD5-4E9C-B915-A36EAEC50F3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57880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D9E662-EFD5-4E9C-B915-A36EAEC50F37}" type="slidenum">
              <a:rPr lang="zh-CN" altLang="en-US" smtClean="0"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13569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3612" y="3014662"/>
            <a:ext cx="7724775" cy="828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252090"/>
            <a:ext cx="10585176" cy="560591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6440" y="3068960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01563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20500" cy="4867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501008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0283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271464" y="895434"/>
            <a:ext cx="9624466" cy="5991340"/>
            <a:chOff x="335360" y="-243408"/>
            <a:chExt cx="10681790" cy="682608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-243408"/>
              <a:ext cx="10681790" cy="525682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3"/>
            <a:srcRect r="418" b="5827"/>
            <a:stretch/>
          </p:blipFill>
          <p:spPr>
            <a:xfrm>
              <a:off x="1127448" y="4941168"/>
              <a:ext cx="7891626" cy="1641509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9768408" y="1844824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1650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0760272" cy="541078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2348880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665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767408" y="1244338"/>
            <a:ext cx="10705013" cy="5497030"/>
            <a:chOff x="335360" y="244747"/>
            <a:chExt cx="11713875" cy="648139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2"/>
            <a:srcRect t="2011" r="97"/>
            <a:stretch/>
          </p:blipFill>
          <p:spPr>
            <a:xfrm>
              <a:off x="335360" y="244747"/>
              <a:ext cx="11713875" cy="2734718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3"/>
            <a:srcRect t="4373" r="1188" b="3687"/>
            <a:stretch/>
          </p:blipFill>
          <p:spPr>
            <a:xfrm>
              <a:off x="1631504" y="2852936"/>
              <a:ext cx="8900614" cy="3873202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056440" y="2924944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2644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5553075" cy="3800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1530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673406" cy="5341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5593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8592" y="94938"/>
            <a:ext cx="6117728" cy="410630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r="-301" b="9582"/>
          <a:stretch/>
        </p:blipFill>
        <p:spPr>
          <a:xfrm>
            <a:off x="407368" y="4136525"/>
            <a:ext cx="10747948" cy="2721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159896" y="5229200"/>
            <a:ext cx="13681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4025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0744200" cy="4772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11624" y="2420888"/>
            <a:ext cx="396044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15680" y="4509120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4703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0782300" cy="2781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2276872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3356992"/>
            <a:ext cx="187220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3045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404937"/>
            <a:ext cx="11668125" cy="4048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4941168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810875" cy="381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264352" y="3356992"/>
            <a:ext cx="194421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4437112"/>
            <a:ext cx="59766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0563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715750" cy="264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2836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2931" y="1337600"/>
            <a:ext cx="10003630" cy="532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5673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15650" cy="4905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80376" y="1340768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47528" y="2420888"/>
            <a:ext cx="187220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768408" y="3501008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03512" y="4509120"/>
            <a:ext cx="158417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816080" y="5517232"/>
            <a:ext cx="208823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08384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820400" cy="4010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23792" y="1412776"/>
            <a:ext cx="32403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552384" y="3501008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31504" y="4509120"/>
            <a:ext cx="201622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115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820400" cy="3876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20336" y="3356992"/>
            <a:ext cx="216024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4365104"/>
            <a:ext cx="532859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8526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839450" cy="4800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07768" y="3429000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04212" y="3429000"/>
            <a:ext cx="1980019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381045" y="3429000"/>
            <a:ext cx="1980019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43472" y="5517232"/>
            <a:ext cx="1980019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7443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340768"/>
            <a:ext cx="11684496" cy="3988643"/>
            <a:chOff x="263352" y="1340768"/>
            <a:chExt cx="11684496" cy="398864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340768"/>
              <a:ext cx="11601450" cy="29908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27448" y="4653136"/>
              <a:ext cx="10820400" cy="6762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632504" y="4797152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2251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672" y="1268760"/>
            <a:ext cx="5633292" cy="445061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5661248"/>
            <a:ext cx="10715625" cy="70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6810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39550" cy="5105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420888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6727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8201025" cy="3819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1581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484784"/>
            <a:ext cx="7191375" cy="3800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9499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0025" cy="2857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429000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70871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782300" cy="388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9836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25275" cy="2771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356992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776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887075" cy="3771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7255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91344" y="1340768"/>
            <a:ext cx="11801475" cy="3666703"/>
            <a:chOff x="191344" y="1340768"/>
            <a:chExt cx="11801475" cy="366670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1344" y="1340768"/>
              <a:ext cx="11801475" cy="27908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55440" y="4293096"/>
              <a:ext cx="10753725" cy="7143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632504" y="4437112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0819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1196752"/>
            <a:ext cx="9115425" cy="5276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5867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8296275" cy="3676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3275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r="1845" b="-166"/>
          <a:stretch/>
        </p:blipFill>
        <p:spPr>
          <a:xfrm>
            <a:off x="191344" y="1340768"/>
            <a:ext cx="11705283" cy="45509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5536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520" y="1268760"/>
            <a:ext cx="8620620" cy="5498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6151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0025" cy="2952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1484784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23386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887075" cy="3771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44272" y="2276872"/>
            <a:ext cx="165618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76120" y="4221088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8070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810875" cy="3771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32304" y="3356992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11824" y="4293096"/>
            <a:ext cx="230425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448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839450" cy="4600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04112" y="2276872"/>
            <a:ext cx="158417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07768" y="4170029"/>
            <a:ext cx="5688632" cy="6970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0109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39550" cy="3848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420888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3958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53850" cy="2809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573016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9433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703512" y="116632"/>
            <a:ext cx="8201444" cy="6741368"/>
            <a:chOff x="1343472" y="34392"/>
            <a:chExt cx="8921525" cy="811844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2"/>
            <a:srcRect r="5788" b="2208"/>
            <a:stretch/>
          </p:blipFill>
          <p:spPr>
            <a:xfrm>
              <a:off x="1343472" y="34392"/>
              <a:ext cx="8689262" cy="3937686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3"/>
            <a:srcRect r="5326" b="2923"/>
            <a:stretch/>
          </p:blipFill>
          <p:spPr>
            <a:xfrm>
              <a:off x="1703512" y="4149080"/>
              <a:ext cx="8561485" cy="400375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595209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49075" cy="3771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4509120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426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504" y="1412776"/>
            <a:ext cx="8734918" cy="5277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2777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1</Words>
  <Application>Microsoft Office PowerPoint</Application>
  <PresentationFormat>宽屏</PresentationFormat>
  <Paragraphs>1</Paragraphs>
  <Slides>42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42</vt:i4>
      </vt:variant>
    </vt:vector>
  </HeadingPairs>
  <TitlesOfParts>
    <vt:vector size="46" baseType="lpstr">
      <vt:lpstr>等线</vt:lpstr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2025-11-05T02:48:42Z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