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52"/>
  </p:handoutMasterIdLst>
  <p:sldIdLst>
    <p:sldId id="302" r:id="rId2"/>
    <p:sldId id="303" r:id="rId3"/>
    <p:sldId id="305" r:id="rId4"/>
    <p:sldId id="306" r:id="rId5"/>
    <p:sldId id="307" r:id="rId6"/>
    <p:sldId id="308" r:id="rId7"/>
    <p:sldId id="310" r:id="rId8"/>
    <p:sldId id="312" r:id="rId9"/>
    <p:sldId id="313" r:id="rId10"/>
    <p:sldId id="314" r:id="rId11"/>
    <p:sldId id="316" r:id="rId12"/>
    <p:sldId id="317" r:id="rId13"/>
    <p:sldId id="318" r:id="rId14"/>
    <p:sldId id="320" r:id="rId15"/>
    <p:sldId id="321" r:id="rId16"/>
    <p:sldId id="322" r:id="rId17"/>
    <p:sldId id="323" r:id="rId18"/>
    <p:sldId id="325" r:id="rId19"/>
    <p:sldId id="327" r:id="rId20"/>
    <p:sldId id="328" r:id="rId21"/>
    <p:sldId id="330" r:id="rId22"/>
    <p:sldId id="332" r:id="rId23"/>
    <p:sldId id="333" r:id="rId24"/>
    <p:sldId id="334" r:id="rId25"/>
    <p:sldId id="336" r:id="rId26"/>
    <p:sldId id="338" r:id="rId27"/>
    <p:sldId id="339" r:id="rId28"/>
    <p:sldId id="340" r:id="rId29"/>
    <p:sldId id="341" r:id="rId30"/>
    <p:sldId id="342" r:id="rId31"/>
    <p:sldId id="343" r:id="rId32"/>
    <p:sldId id="345" r:id="rId33"/>
    <p:sldId id="347" r:id="rId34"/>
    <p:sldId id="349" r:id="rId35"/>
    <p:sldId id="350" r:id="rId36"/>
    <p:sldId id="351" r:id="rId37"/>
    <p:sldId id="352" r:id="rId38"/>
    <p:sldId id="353" r:id="rId39"/>
    <p:sldId id="355" r:id="rId40"/>
    <p:sldId id="356" r:id="rId41"/>
    <p:sldId id="357" r:id="rId42"/>
    <p:sldId id="358" r:id="rId43"/>
    <p:sldId id="359" r:id="rId44"/>
    <p:sldId id="360" r:id="rId45"/>
    <p:sldId id="361" r:id="rId46"/>
    <p:sldId id="362" r:id="rId47"/>
    <p:sldId id="363" r:id="rId48"/>
    <p:sldId id="364" r:id="rId49"/>
    <p:sldId id="366" r:id="rId50"/>
    <p:sldId id="367" r:id="rId51"/>
  </p:sldIdLst>
  <p:sldSz cx="12192000" cy="6858000"/>
  <p:notesSz cx="6858000" cy="9144000"/>
  <p:custDataLst>
    <p:tags r:id="rId5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981325"/>
            <a:ext cx="1169670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343472" y="1196752"/>
            <a:ext cx="10106866" cy="5612388"/>
            <a:chOff x="263352" y="404664"/>
            <a:chExt cx="11639550" cy="63409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404664"/>
              <a:ext cx="11639550" cy="27051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9776" y="2276872"/>
              <a:ext cx="3240360" cy="4468732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344472" y="299695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075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90297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870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35699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2094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392" y="1252965"/>
            <a:ext cx="11048304" cy="5581684"/>
            <a:chOff x="335360" y="1340768"/>
            <a:chExt cx="11706225" cy="62276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706225" cy="2771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2479" r="3961" b="5151"/>
            <a:stretch/>
          </p:blipFill>
          <p:spPr>
            <a:xfrm>
              <a:off x="767408" y="4005064"/>
              <a:ext cx="7180973" cy="3563332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344472" y="306896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02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1097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467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61097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08518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045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42900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844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71464" y="1070839"/>
            <a:ext cx="9997114" cy="5760640"/>
            <a:chOff x="407368" y="44624"/>
            <a:chExt cx="11713071" cy="74226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44624"/>
              <a:ext cx="11639550" cy="26955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2780928"/>
              <a:ext cx="10848975" cy="46863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984432" y="263691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066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95400" y="1268760"/>
            <a:ext cx="10468372" cy="5447478"/>
            <a:chOff x="119336" y="332656"/>
            <a:chExt cx="11620500" cy="63663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336" y="332656"/>
              <a:ext cx="11620500" cy="46482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t="9571" r="4"/>
            <a:stretch/>
          </p:blipFill>
          <p:spPr>
            <a:xfrm>
              <a:off x="1055440" y="5157192"/>
              <a:ext cx="8448364" cy="1541807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056440" y="4725144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732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49075" cy="26384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16480" y="328498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937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55440" y="1217079"/>
            <a:ext cx="10769796" cy="5628818"/>
            <a:chOff x="191344" y="1340768"/>
            <a:chExt cx="11696700" cy="63245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696700" cy="26765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t="4187" r="1180" b="4665"/>
            <a:stretch/>
          </p:blipFill>
          <p:spPr>
            <a:xfrm>
              <a:off x="695400" y="4149080"/>
              <a:ext cx="9845588" cy="3516198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560496" y="306896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1000742"/>
            <a:ext cx="9717576" cy="5838342"/>
            <a:chOff x="263352" y="332656"/>
            <a:chExt cx="10869705" cy="72464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332656"/>
              <a:ext cx="10839450" cy="3619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1" r="160" b="2474"/>
            <a:stretch/>
          </p:blipFill>
          <p:spPr>
            <a:xfrm>
              <a:off x="263353" y="4077072"/>
              <a:ext cx="10869704" cy="350207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71195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1196752"/>
            <a:ext cx="9874398" cy="5637104"/>
            <a:chOff x="263352" y="260648"/>
            <a:chExt cx="11458575" cy="678699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260648"/>
              <a:ext cx="11458575" cy="3590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6003" r="1483" b="2808"/>
            <a:stretch/>
          </p:blipFill>
          <p:spPr>
            <a:xfrm>
              <a:off x="848275" y="3981544"/>
              <a:ext cx="10303365" cy="3066097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984432" y="357301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291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94410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79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002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44522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807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656326"/>
            <a:ext cx="9451541" cy="6201674"/>
            <a:chOff x="479376" y="476672"/>
            <a:chExt cx="10930000" cy="72230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476672"/>
              <a:ext cx="10782300" cy="3638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4201" y="4108784"/>
              <a:ext cx="10925175" cy="359092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33602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400" y="1340768"/>
            <a:ext cx="10861502" cy="5149978"/>
            <a:chOff x="263352" y="1329178"/>
            <a:chExt cx="11604994" cy="581841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4795" r="134"/>
            <a:stretch/>
          </p:blipFill>
          <p:spPr>
            <a:xfrm>
              <a:off x="263352" y="1329178"/>
              <a:ext cx="11604994" cy="262982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6310" r="-9" b="4878"/>
            <a:stretch/>
          </p:blipFill>
          <p:spPr>
            <a:xfrm>
              <a:off x="1199456" y="3933056"/>
              <a:ext cx="10487958" cy="32145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3597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27448" y="874905"/>
            <a:ext cx="9964016" cy="5976776"/>
            <a:chOff x="407368" y="476672"/>
            <a:chExt cx="10774288" cy="64086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476672"/>
              <a:ext cx="10725150" cy="47720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5170772"/>
              <a:ext cx="9982200" cy="171450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5519936" y="3645024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31904" y="5301208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013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3467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204864"/>
            <a:ext cx="237626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1864" y="3212976"/>
            <a:ext cx="237626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11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442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340768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88288" y="537321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116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762" y="1240950"/>
            <a:ext cx="10896600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2348880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3356992"/>
            <a:ext cx="78488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386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6902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6325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3356992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733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78044" cy="5481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283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127448" y="1412776"/>
            <a:ext cx="9728942" cy="5253398"/>
            <a:chOff x="623392" y="548680"/>
            <a:chExt cx="10721330" cy="6267883"/>
          </a:xfrm>
        </p:grpSpPr>
        <p:grpSp>
          <p:nvGrpSpPr>
            <p:cNvPr id="7" name="组合 6"/>
            <p:cNvGrpSpPr/>
            <p:nvPr/>
          </p:nvGrpSpPr>
          <p:grpSpPr>
            <a:xfrm>
              <a:off x="623392" y="548680"/>
              <a:ext cx="10721330" cy="3210297"/>
              <a:chOff x="335360" y="1340768"/>
              <a:chExt cx="10721330" cy="3210297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35360" y="1340768"/>
                <a:ext cx="10696575" cy="6953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55440" y="1988840"/>
                <a:ext cx="10001250" cy="2562225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4"/>
            <a:srcRect t="6371" r="263"/>
            <a:stretch/>
          </p:blipFill>
          <p:spPr>
            <a:xfrm>
              <a:off x="2783632" y="3284984"/>
              <a:ext cx="6554924" cy="3531579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5447928" y="1844824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20136" y="2708920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75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980728"/>
            <a:ext cx="10205936" cy="5749402"/>
            <a:chOff x="335360" y="1340768"/>
            <a:chExt cx="10820400" cy="62039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0820400" cy="2495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2719" r="1410"/>
            <a:stretch/>
          </p:blipFill>
          <p:spPr>
            <a:xfrm>
              <a:off x="1199456" y="4005064"/>
              <a:ext cx="9522227" cy="353963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1692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6290"/>
            <a:ext cx="10077450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19675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508518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7848" y="6093296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479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061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4088594"/>
            <a:ext cx="1368152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487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08697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042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-1" t="1559" r="-175"/>
          <a:stretch/>
        </p:blipFill>
        <p:spPr>
          <a:xfrm>
            <a:off x="983432" y="1268760"/>
            <a:ext cx="9197516" cy="50069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6237844"/>
            <a:ext cx="6128592" cy="620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895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27448" y="1184120"/>
            <a:ext cx="9997924" cy="5673880"/>
            <a:chOff x="407368" y="1340768"/>
            <a:chExt cx="10884396" cy="640608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10791825" cy="37528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5013176"/>
              <a:ext cx="10020300" cy="27336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431704" y="4437112"/>
            <a:ext cx="77768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9536" y="5301208"/>
            <a:ext cx="93610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512" y="616530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992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980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1090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757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268760"/>
            <a:ext cx="8578138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44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1970"/>
            <a:ext cx="1081087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276872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5880" y="5229200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6816080" y="6741368"/>
            <a:ext cx="230425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7320136" y="6137023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325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0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73467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3212976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4221088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5229200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659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76325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522920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159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560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98298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359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7061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295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632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821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27448" y="1250809"/>
            <a:ext cx="9882267" cy="5627804"/>
            <a:chOff x="335359" y="1380669"/>
            <a:chExt cx="10895601" cy="604730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/>
            <a:srcRect t="6455" r="-518"/>
            <a:stretch/>
          </p:blipFill>
          <p:spPr>
            <a:xfrm>
              <a:off x="335359" y="1380669"/>
              <a:ext cx="10895601" cy="162164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r="252" b="1509"/>
            <a:stretch/>
          </p:blipFill>
          <p:spPr>
            <a:xfrm>
              <a:off x="335360" y="2924945"/>
              <a:ext cx="10698125" cy="450302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087888" y="112474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51784" y="350100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79976" y="443711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19736" y="616530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598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537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365104"/>
            <a:ext cx="10441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301208"/>
            <a:ext cx="10441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86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47775"/>
            <a:ext cx="11734800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13285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698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235" y="1303894"/>
            <a:ext cx="10972800" cy="353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869160"/>
            <a:ext cx="10868025" cy="1666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2276872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84032" y="3212976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84432" y="4869160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3472" y="5805264"/>
            <a:ext cx="57606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695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71464" y="1124744"/>
            <a:ext cx="10731472" cy="5433510"/>
            <a:chOff x="263352" y="967466"/>
            <a:chExt cx="11688548" cy="60733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3475" r="313"/>
            <a:stretch/>
          </p:blipFill>
          <p:spPr>
            <a:xfrm>
              <a:off x="263352" y="967466"/>
              <a:ext cx="11688548" cy="3631621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t="7842" r="327"/>
            <a:stretch/>
          </p:blipFill>
          <p:spPr>
            <a:xfrm>
              <a:off x="1343472" y="4653136"/>
              <a:ext cx="9873632" cy="23876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39518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1124744"/>
            <a:ext cx="10439100" cy="5561266"/>
            <a:chOff x="407368" y="548680"/>
            <a:chExt cx="11163300" cy="624804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548680"/>
              <a:ext cx="11163300" cy="3524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2067" r="202" b="7192"/>
            <a:stretch/>
          </p:blipFill>
          <p:spPr>
            <a:xfrm>
              <a:off x="407368" y="4221089"/>
              <a:ext cx="11102760" cy="25756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91916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2895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-1" r="588" b="4483"/>
          <a:stretch/>
        </p:blipFill>
        <p:spPr>
          <a:xfrm>
            <a:off x="2783632" y="3933056"/>
            <a:ext cx="6539477" cy="288252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04512" y="342900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233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94107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173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50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3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2025-11-05T05:23:36Z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