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3" r:id="rId31"/>
    <p:sldId id="334" r:id="rId32"/>
    <p:sldId id="335" r:id="rId33"/>
    <p:sldId id="336" r:id="rId34"/>
    <p:sldId id="337" r:id="rId35"/>
    <p:sldId id="338" r:id="rId36"/>
    <p:sldId id="339" r:id="rId37"/>
    <p:sldId id="340" r:id="rId38"/>
    <p:sldId id="341" r:id="rId39"/>
    <p:sldId id="342" r:id="rId40"/>
    <p:sldId id="343" r:id="rId41"/>
    <p:sldId id="344" r:id="rId42"/>
    <p:sldId id="345" r:id="rId43"/>
    <p:sldId id="346" r:id="rId44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2990850"/>
            <a:ext cx="83629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31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-1" r="-139" b="2579"/>
          <a:stretch/>
        </p:blipFill>
        <p:spPr>
          <a:xfrm>
            <a:off x="2855640" y="3429000"/>
            <a:ext cx="5208840" cy="33246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8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93345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31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980728"/>
            <a:ext cx="10199390" cy="5779082"/>
            <a:chOff x="119336" y="188640"/>
            <a:chExt cx="11639550" cy="6787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88640"/>
              <a:ext cx="11639550" cy="2657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3676" b="4889"/>
            <a:stretch/>
          </p:blipFill>
          <p:spPr>
            <a:xfrm>
              <a:off x="3071664" y="2708920"/>
              <a:ext cx="6468262" cy="426691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00456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73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433048" cy="545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75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7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92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02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12776"/>
            <a:ext cx="86106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7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11370" cy="55280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4371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728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34076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78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489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212976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221088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35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632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42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11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1346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61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10153128" cy="56267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06084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0180" y="2060848"/>
            <a:ext cx="18059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371703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1852" y="3717032"/>
            <a:ext cx="12460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264" y="537321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61653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41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537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077072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03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346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340768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227687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400506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88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9492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85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31152"/>
            <a:ext cx="6543476" cy="34343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429000"/>
            <a:ext cx="10096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4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1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41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8966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23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8772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28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2964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18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36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33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9250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72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52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015966"/>
            <a:ext cx="4608512" cy="584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918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5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73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0492" y="2348880"/>
            <a:ext cx="195189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965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1848" y="3212976"/>
            <a:ext cx="1306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4192807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18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632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21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3488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522920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96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12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9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84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8294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71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2025-11-05T02:53:55Z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