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771775"/>
            <a:ext cx="890587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1277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4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6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369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74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13285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4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7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71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2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13285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73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8092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0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84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848225" cy="428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72527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6369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6369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86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2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8974"/>
            <a:ext cx="11364910" cy="559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6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198884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27089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342900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414908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558924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19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7348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0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1967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19168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6746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338527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5564367"/>
            <a:ext cx="72008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65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133725"/>
            <a:ext cx="63817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5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2191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6034" y="132191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19888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70892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270892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2104" y="3400719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4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35699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76285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4452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71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14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6876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35699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48791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445224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7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1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119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1277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0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4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55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9550" cy="3725391"/>
            <a:chOff x="335360" y="1340768"/>
            <a:chExt cx="11639550" cy="3725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955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284984"/>
              <a:ext cx="8763000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1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04864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2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13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5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2025-11-01T01:57:14Z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