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0" r:id="rId19"/>
    <p:sldId id="321" r:id="rId20"/>
    <p:sldId id="322" r:id="rId21"/>
    <p:sldId id="323" r:id="rId22"/>
    <p:sldId id="324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028950"/>
            <a:ext cx="81057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2519362"/>
            <a:ext cx="11801475" cy="181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64502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996952"/>
            <a:ext cx="3688854" cy="3187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077957"/>
            <a:ext cx="10248900" cy="80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3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770" y="3135870"/>
            <a:ext cx="3028852" cy="36054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35699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20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712968" cy="549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3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70954"/>
            <a:ext cx="9155310" cy="54961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551723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53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53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-44" b="7957"/>
          <a:stretch/>
        </p:blipFill>
        <p:spPr>
          <a:xfrm>
            <a:off x="911424" y="5129600"/>
            <a:ext cx="10806094" cy="171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9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32" y="1340768"/>
            <a:ext cx="120205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43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210498" cy="37649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87249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3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16832"/>
            <a:ext cx="8565752" cy="49824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8062" y="3050106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0749" y="2568479"/>
            <a:ext cx="657499" cy="212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0589" y="3832767"/>
            <a:ext cx="657499" cy="212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9" y="3559200"/>
            <a:ext cx="576064" cy="186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9150" y="3842194"/>
            <a:ext cx="28546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3548" y="5661248"/>
            <a:ext cx="429484" cy="2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4331"/>
            <a:ext cx="11591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2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5492" cy="5415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72921"/>
            <a:ext cx="2232248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941168"/>
            <a:ext cx="2232248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4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6876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284984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157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49289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4578" y="2492896"/>
            <a:ext cx="11594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43711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5085184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3081" y="5085184"/>
            <a:ext cx="4413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5661248"/>
            <a:ext cx="4413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34138" y="5662100"/>
            <a:ext cx="16464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0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774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0892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219109"/>
            <a:ext cx="108012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193949"/>
            <a:ext cx="108012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4637009"/>
            <a:ext cx="108012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84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1916832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2348880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121878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960863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8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77281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8926" y="177281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3458" y="1772816"/>
            <a:ext cx="7592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276872"/>
            <a:ext cx="7592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2276872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414908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5118" y="4149080"/>
            <a:ext cx="9471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66382" y="5013176"/>
            <a:ext cx="9471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00155" y="5013176"/>
            <a:ext cx="9471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16080" y="5013176"/>
            <a:ext cx="9471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8368" y="5373216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5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1" y="5589240"/>
            <a:ext cx="216024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5589240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6083869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3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95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80791"/>
            <a:ext cx="1080120" cy="37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1772816"/>
            <a:ext cx="864096" cy="37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0695" y="1772816"/>
            <a:ext cx="864096" cy="37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3966" y="1772816"/>
            <a:ext cx="864096" cy="37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4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8576" y="1844824"/>
            <a:ext cx="5733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2348880"/>
            <a:ext cx="5733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7136" y="2348880"/>
            <a:ext cx="925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8882" y="2871790"/>
            <a:ext cx="13587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1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