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41" r:id="rId39"/>
    <p:sldId id="342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3057525"/>
            <a:ext cx="11353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79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79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0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0080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7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80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9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44371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6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1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19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58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38610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31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400925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1167765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70080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55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8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41277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7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08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5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70892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29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2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4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19675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1760" y="1225033"/>
            <a:ext cx="35207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170080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2276872"/>
            <a:ext cx="50405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6933" y="3241257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3717032"/>
            <a:ext cx="57606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1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59318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140968"/>
            <a:ext cx="453650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653136"/>
            <a:ext cx="36004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4653136"/>
            <a:ext cx="50405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85184"/>
            <a:ext cx="324036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5058721"/>
            <a:ext cx="2520280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8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1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4653136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085184"/>
            <a:ext cx="82089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51723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38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84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19675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213285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55834"/>
            <a:ext cx="9361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48215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393305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4463803"/>
            <a:ext cx="79208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3059" y="4922314"/>
            <a:ext cx="79208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984" y="5373216"/>
            <a:ext cx="79208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2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82543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82543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818361"/>
            <a:ext cx="64807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708920"/>
            <a:ext cx="64807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108948"/>
            <a:ext cx="3528392" cy="368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124" y="353530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25107" y="4094128"/>
            <a:ext cx="1152128" cy="289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4437112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934297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7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6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124744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1700808"/>
            <a:ext cx="57606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1700808"/>
            <a:ext cx="57606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3258" y="2114002"/>
            <a:ext cx="1286717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2530604"/>
            <a:ext cx="360040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3284984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2" y="3356992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1864" y="4186788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9228" y="4186788"/>
            <a:ext cx="712879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68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93212"/>
            <a:ext cx="9752556" cy="356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6288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0608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244916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2355" y="2881217"/>
            <a:ext cx="9505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8119" y="3015806"/>
            <a:ext cx="79208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3404127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5818" y="3404127"/>
            <a:ext cx="72672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378904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422108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76456" y="5047476"/>
            <a:ext cx="92641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6835" y="5416943"/>
            <a:ext cx="403244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8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6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46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7281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55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78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24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1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2025-11-01T02:19:56Z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