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5"/>
  </p:handoutMasterIdLst>
  <p:sldIdLst>
    <p:sldId id="302" r:id="rId2"/>
    <p:sldId id="303" r:id="rId3"/>
    <p:sldId id="305" r:id="rId4"/>
    <p:sldId id="306" r:id="rId5"/>
    <p:sldId id="308" r:id="rId6"/>
    <p:sldId id="309" r:id="rId7"/>
    <p:sldId id="310" r:id="rId8"/>
    <p:sldId id="311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2" r:id="rId37"/>
    <p:sldId id="343" r:id="rId38"/>
    <p:sldId id="344" r:id="rId39"/>
    <p:sldId id="346" r:id="rId40"/>
    <p:sldId id="347" r:id="rId41"/>
    <p:sldId id="349" r:id="rId42"/>
    <p:sldId id="350" r:id="rId43"/>
    <p:sldId id="351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2157412"/>
            <a:ext cx="81438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5821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0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1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84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536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34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4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9376" y="1310964"/>
            <a:ext cx="11146232" cy="5533195"/>
            <a:chOff x="263352" y="1268760"/>
            <a:chExt cx="11752312" cy="5727283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268760"/>
              <a:ext cx="11752312" cy="2542009"/>
              <a:chOff x="263352" y="1268760"/>
              <a:chExt cx="11752312" cy="254200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620500" cy="16002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1464" y="2924944"/>
                <a:ext cx="10744200" cy="8858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r="289" b="4058"/>
            <a:stretch/>
          </p:blipFill>
          <p:spPr>
            <a:xfrm>
              <a:off x="1174434" y="3651377"/>
              <a:ext cx="9430987" cy="334466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16480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52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00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134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6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5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15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196752"/>
            <a:ext cx="11370816" cy="5616624"/>
            <a:chOff x="191344" y="1340768"/>
            <a:chExt cx="11725275" cy="6095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25275" cy="4610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330" b="5923"/>
            <a:stretch/>
          </p:blipFill>
          <p:spPr>
            <a:xfrm>
              <a:off x="911424" y="5805264"/>
              <a:ext cx="9920763" cy="1630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48528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442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09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94116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877272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6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9860263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71703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581128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445224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22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10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1490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85184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4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2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439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2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8844" y="3116095"/>
            <a:ext cx="11570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32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129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50131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9492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71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32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5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18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00506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6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689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0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2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842229" cy="3494112"/>
            <a:chOff x="263352" y="1412776"/>
            <a:chExt cx="11842229" cy="3494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0622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21088"/>
              <a:ext cx="10906125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7536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3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8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154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3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2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20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37376"/>
            <a:ext cx="10224988" cy="5818740"/>
            <a:chOff x="335360" y="1340768"/>
            <a:chExt cx="11089472" cy="6702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744200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r="-22" b="4830"/>
            <a:stretch/>
          </p:blipFill>
          <p:spPr>
            <a:xfrm>
              <a:off x="335360" y="4725144"/>
              <a:ext cx="11089472" cy="33177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594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2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3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0483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" y="2924944"/>
            <a:ext cx="72104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5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10360"/>
            <a:ext cx="11433868" cy="5547640"/>
            <a:chOff x="191344" y="1268760"/>
            <a:chExt cx="11896725" cy="582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96725" cy="2590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4354" r="1332" b="2529"/>
            <a:stretch/>
          </p:blipFill>
          <p:spPr>
            <a:xfrm>
              <a:off x="1127448" y="3861049"/>
              <a:ext cx="8007125" cy="323733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1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4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1424" y="1268760"/>
            <a:ext cx="10870704" cy="5556462"/>
            <a:chOff x="113612" y="1508661"/>
            <a:chExt cx="11734800" cy="67331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612" y="1508661"/>
              <a:ext cx="11734800" cy="1609725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767408" y="3049156"/>
              <a:ext cx="10177660" cy="5192676"/>
              <a:chOff x="339435" y="85873"/>
              <a:chExt cx="10753725" cy="582920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7816" y="85873"/>
                <a:ext cx="7696201" cy="5143501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9435" y="5200703"/>
                <a:ext cx="10753725" cy="7143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19575" y="3428323"/>
              <a:ext cx="2448272" cy="3842126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16480" y="19888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2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55" r="4301" b="7157"/>
          <a:stretch/>
        </p:blipFill>
        <p:spPr>
          <a:xfrm>
            <a:off x="2639616" y="0"/>
            <a:ext cx="6693586" cy="32356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084" b="2178"/>
          <a:stretch/>
        </p:blipFill>
        <p:spPr>
          <a:xfrm>
            <a:off x="2279576" y="3413768"/>
            <a:ext cx="7862360" cy="347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7734" y="3140968"/>
            <a:ext cx="12908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005064"/>
            <a:ext cx="12908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4205" y="497887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40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0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12976"/>
            <a:ext cx="107156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27687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9411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5" y="5013176"/>
            <a:ext cx="12089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1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48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284984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221088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85184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9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9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1916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4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268760"/>
            <a:ext cx="11431303" cy="5589240"/>
            <a:chOff x="263352" y="1268760"/>
            <a:chExt cx="11917191" cy="6078438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268760"/>
              <a:ext cx="11917191" cy="2495525"/>
              <a:chOff x="263352" y="1268760"/>
              <a:chExt cx="11917191" cy="24955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668125" cy="15716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9643" y="3068960"/>
                <a:ext cx="11010900" cy="6953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3861048"/>
              <a:ext cx="10877550" cy="34861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56049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85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00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2025-11-05T01:49:42Z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