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4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1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19" r:id="rId18"/>
    <p:sldId id="320" r:id="rId19"/>
    <p:sldId id="321" r:id="rId20"/>
    <p:sldId id="323" r:id="rId21"/>
    <p:sldId id="324" r:id="rId22"/>
    <p:sldId id="325" r:id="rId23"/>
    <p:sldId id="326" r:id="rId24"/>
    <p:sldId id="328" r:id="rId25"/>
    <p:sldId id="329" r:id="rId26"/>
    <p:sldId id="330" r:id="rId27"/>
    <p:sldId id="332" r:id="rId28"/>
    <p:sldId id="333" r:id="rId29"/>
    <p:sldId id="335" r:id="rId30"/>
    <p:sldId id="336" r:id="rId31"/>
    <p:sldId id="337" r:id="rId32"/>
    <p:sldId id="339" r:id="rId33"/>
    <p:sldId id="340" r:id="rId34"/>
    <p:sldId id="342" r:id="rId35"/>
    <p:sldId id="343" r:id="rId36"/>
    <p:sldId id="344" r:id="rId37"/>
    <p:sldId id="345" r:id="rId38"/>
    <p:sldId id="346" r:id="rId39"/>
    <p:sldId id="347" r:id="rId40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862" y="2962275"/>
            <a:ext cx="6010275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196752"/>
            <a:ext cx="10227964" cy="55356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92494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55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60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195387"/>
            <a:ext cx="1172527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763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268760"/>
            <a:ext cx="92773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580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71562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73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95375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023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73467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51477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9896" y="4221088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381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199456" y="1124744"/>
            <a:ext cx="10319913" cy="5688632"/>
            <a:chOff x="263352" y="1412776"/>
            <a:chExt cx="10901042" cy="62990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12776"/>
              <a:ext cx="10734675" cy="47053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/>
            <a:srcRect r="-304" b="65810"/>
            <a:stretch/>
          </p:blipFill>
          <p:spPr>
            <a:xfrm>
              <a:off x="263352" y="6093296"/>
              <a:ext cx="10901042" cy="1618517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5015880" y="278092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80176" y="364502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552384" y="3717032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67408" y="4581128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922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-1" t="41971" r="-1695"/>
          <a:stretch/>
        </p:blipFill>
        <p:spPr>
          <a:xfrm>
            <a:off x="623392" y="1412776"/>
            <a:ext cx="11052219" cy="27470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141277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4392" y="2420888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429000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950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758593"/>
            <a:ext cx="9229378" cy="6076056"/>
            <a:chOff x="191344" y="1378820"/>
            <a:chExt cx="11677650" cy="82329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78820"/>
              <a:ext cx="11677650" cy="2762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23592" y="4104280"/>
              <a:ext cx="8942188" cy="55074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68290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65313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97267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1340768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8288" y="2276872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284984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247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8583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420888"/>
            <a:ext cx="29523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8168" y="3429000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289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0848975" cy="4423767"/>
            <a:chOff x="263352" y="1340768"/>
            <a:chExt cx="10848975" cy="44237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0848975" cy="1619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3068960"/>
              <a:ext cx="9886950" cy="26955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591944" y="4077072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96400" y="501317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868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1007" b="5962"/>
          <a:stretch/>
        </p:blipFill>
        <p:spPr>
          <a:xfrm>
            <a:off x="3863752" y="116632"/>
            <a:ext cx="4139494" cy="32406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-1" t="4777" r="-487" b="2984"/>
          <a:stretch/>
        </p:blipFill>
        <p:spPr>
          <a:xfrm>
            <a:off x="1199456" y="3646567"/>
            <a:ext cx="9633724" cy="3191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81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2040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1268760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204864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069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51723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6418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908764"/>
            <a:ext cx="10042028" cy="5943946"/>
            <a:chOff x="263352" y="1268760"/>
            <a:chExt cx="10906125" cy="70960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0829925" cy="3476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4869160"/>
              <a:ext cx="10906125" cy="3495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45635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0486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03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1052736"/>
            <a:ext cx="10499674" cy="5616624"/>
            <a:chOff x="407368" y="188640"/>
            <a:chExt cx="11534775" cy="61926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88640"/>
              <a:ext cx="11534775" cy="2533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r="317" b="2771"/>
            <a:stretch/>
          </p:blipFill>
          <p:spPr>
            <a:xfrm>
              <a:off x="1631504" y="2708920"/>
              <a:ext cx="9574930" cy="367240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88488" y="285293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892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340428" cy="5465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605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066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29309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3351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48032" y="881337"/>
            <a:ext cx="9072309" cy="5962523"/>
            <a:chOff x="296687" y="1268761"/>
            <a:chExt cx="10829357" cy="73909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l="1478" t="-1" b="1444"/>
            <a:stretch/>
          </p:blipFill>
          <p:spPr>
            <a:xfrm>
              <a:off x="352951" y="1268761"/>
              <a:ext cx="10773093" cy="3651717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l="1622" b="482"/>
            <a:stretch/>
          </p:blipFill>
          <p:spPr>
            <a:xfrm>
              <a:off x="296687" y="5038725"/>
              <a:ext cx="10757348" cy="36210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49759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430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167" t="3135" r="5880" b="-347"/>
          <a:stretch/>
        </p:blipFill>
        <p:spPr>
          <a:xfrm>
            <a:off x="191344" y="1628800"/>
            <a:ext cx="3329700" cy="421661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1268760"/>
            <a:ext cx="7725666" cy="4547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775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329762" cy="54454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3140968"/>
            <a:ext cx="46805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149080"/>
            <a:ext cx="10225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085184"/>
            <a:ext cx="77768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9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9182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13407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31020" y="13407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3912" y="4365104"/>
            <a:ext cx="41764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039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7277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276872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284984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234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8013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492896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4312" y="3501008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509120"/>
            <a:ext cx="9937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517232"/>
            <a:ext cx="43204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948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2515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544522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15373" y="544522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372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7537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3501008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475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827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68717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0486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4519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33500"/>
            <a:ext cx="1158240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013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89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99456" y="1091646"/>
            <a:ext cx="10307588" cy="5766354"/>
            <a:chOff x="191344" y="1268760"/>
            <a:chExt cx="11891764" cy="79453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715750" cy="26670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3861048"/>
              <a:ext cx="11315700" cy="53530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128448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90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49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381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2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2025-11-05T02:18:25Z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