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6" r:id="rId25"/>
    <p:sldId id="327" r:id="rId26"/>
    <p:sldId id="328" r:id="rId27"/>
    <p:sldId id="329" r:id="rId28"/>
    <p:sldId id="330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612" y="3000375"/>
            <a:ext cx="54387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76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07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1571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45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8390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84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0212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08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4390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2856"/>
            <a:ext cx="847725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996952"/>
            <a:ext cx="109061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03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0230"/>
            <a:ext cx="108775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35699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4293096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2292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3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108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212976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221088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157192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0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48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04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96752"/>
            <a:ext cx="9217174" cy="5405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4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89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7538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41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71464" y="942581"/>
            <a:ext cx="10245476" cy="5907278"/>
            <a:chOff x="335360" y="1268760"/>
            <a:chExt cx="10965557" cy="687647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829925" cy="3533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412" b="2899"/>
            <a:stretch/>
          </p:blipFill>
          <p:spPr>
            <a:xfrm>
              <a:off x="335360" y="4797152"/>
              <a:ext cx="10965557" cy="3348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362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53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7442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74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77550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20486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33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918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140968"/>
            <a:ext cx="85689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07707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5914980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65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465666" cy="54113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06084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85293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450912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17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537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65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3844"/>
            <a:ext cx="10201124" cy="55741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9969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7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31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67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01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163300" cy="5207471"/>
            <a:chOff x="263352" y="1268760"/>
            <a:chExt cx="11163300" cy="52074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29950" cy="2590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933056"/>
              <a:ext cx="11163300" cy="2543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413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5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2025-11-05T03:36:19Z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