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3000375"/>
            <a:ext cx="63055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268760"/>
            <a:ext cx="11734800" cy="3562008"/>
            <a:chOff x="263352" y="1268760"/>
            <a:chExt cx="11734800" cy="35620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34800" cy="647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t="995" r="515"/>
            <a:stretch/>
          </p:blipFill>
          <p:spPr>
            <a:xfrm>
              <a:off x="291633" y="1916832"/>
              <a:ext cx="11693242" cy="2913936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952267" y="4276060"/>
            <a:ext cx="654618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26164" y="4276060"/>
            <a:ext cx="654618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93950" y="4276060"/>
            <a:ext cx="654618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24408" y="4276060"/>
            <a:ext cx="654618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5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57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11610975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212976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86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41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422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45024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8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4865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57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4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6201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70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7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060848"/>
            <a:ext cx="10287000" cy="440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90340" y="2218744"/>
            <a:ext cx="50405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3203549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85489" y="3203549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98830" y="3889329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04312" y="5589240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5360" y="1340768"/>
            <a:ext cx="9668644" cy="5389958"/>
            <a:chOff x="-26431" y="332656"/>
            <a:chExt cx="11108804" cy="6830119"/>
          </a:xfrm>
        </p:grpSpPr>
        <p:grpSp>
          <p:nvGrpSpPr>
            <p:cNvPr id="4" name="组合 3"/>
            <p:cNvGrpSpPr/>
            <p:nvPr/>
          </p:nvGrpSpPr>
          <p:grpSpPr>
            <a:xfrm>
              <a:off x="-26431" y="332656"/>
              <a:ext cx="11108804" cy="4950321"/>
              <a:chOff x="263352" y="1268760"/>
              <a:chExt cx="11108804" cy="4950321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268760"/>
                <a:ext cx="11020425" cy="8001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99456" y="2132856"/>
                <a:ext cx="10172700" cy="40862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5229200"/>
              <a:ext cx="10125075" cy="193357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8112224" y="1412776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8" y="2015483"/>
            <a:ext cx="720080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75920" y="465313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84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823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6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9126586" cy="552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07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1155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348880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2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2108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268760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429000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87784" y="3429000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244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0584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4653136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72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09251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98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7157"/>
            <a:ext cx="9505950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21162" y="3591870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5543218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40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668125" cy="2474193"/>
            <a:chOff x="335360" y="1340768"/>
            <a:chExt cx="11668125" cy="24741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39550" cy="1476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852936"/>
              <a:ext cx="11668125" cy="962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567608" y="1268760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5835" y="1268760"/>
            <a:ext cx="39402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43026" y="2286299"/>
            <a:ext cx="69703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25302" y="2276872"/>
            <a:ext cx="7504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71298" y="2276872"/>
            <a:ext cx="7504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7888" y="2852936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677224" y="2824655"/>
            <a:ext cx="3954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3392" y="3328711"/>
            <a:ext cx="3954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40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040879"/>
            <a:ext cx="504056" cy="216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033345"/>
            <a:ext cx="504056" cy="216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5949280"/>
            <a:ext cx="504056" cy="216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10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59167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985012"/>
            <a:ext cx="504056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3004" y="1985012"/>
            <a:ext cx="504056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83543" y="3278011"/>
            <a:ext cx="504056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6038" y="3278011"/>
            <a:ext cx="504056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03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7742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23314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2746628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3429000"/>
            <a:ext cx="50405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24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66837"/>
            <a:ext cx="117252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07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2025-11-04T08:31:35Z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