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9" r:id="rId18"/>
    <p:sldId id="320" r:id="rId19"/>
    <p:sldId id="321" r:id="rId20"/>
    <p:sldId id="322" r:id="rId21"/>
    <p:sldId id="324" r:id="rId22"/>
    <p:sldId id="325" r:id="rId23"/>
    <p:sldId id="326" r:id="rId24"/>
    <p:sldId id="327" r:id="rId25"/>
    <p:sldId id="328" r:id="rId26"/>
    <p:sldId id="329" r:id="rId27"/>
    <p:sldId id="331" r:id="rId28"/>
    <p:sldId id="332" r:id="rId29"/>
    <p:sldId id="333" r:id="rId30"/>
    <p:sldId id="334" r:id="rId31"/>
    <p:sldId id="336" r:id="rId32"/>
    <p:sldId id="337" r:id="rId33"/>
    <p:sldId id="338" r:id="rId34"/>
    <p:sldId id="339" r:id="rId35"/>
    <p:sldId id="341" r:id="rId36"/>
    <p:sldId id="342" r:id="rId37"/>
    <p:sldId id="343" r:id="rId38"/>
    <p:sldId id="344" r:id="rId39"/>
    <p:sldId id="345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992B7-C5CC-4E8C-8D92-58EA588A127C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1E615-7494-4B47-BDD0-92FB00BE64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590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1E615-7494-4B47-BDD0-92FB00BE647A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67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3009900"/>
            <a:ext cx="79724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557964" cy="53828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53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6375"/>
            <a:ext cx="116681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46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600"/>
            <a:ext cx="10874572" cy="562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34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29192" cy="54960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01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133975"/>
            <a:ext cx="902970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2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4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680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208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21088"/>
            <a:ext cx="10744200" cy="168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07768" y="51571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88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74940"/>
            <a:ext cx="8108850" cy="568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4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145016" cy="5535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2780928"/>
            <a:ext cx="5832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645024"/>
            <a:ext cx="51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33550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37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156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51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980728"/>
            <a:ext cx="10328224" cy="5777176"/>
            <a:chOff x="263352" y="332656"/>
            <a:chExt cx="11706225" cy="6896232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332656"/>
              <a:ext cx="11706225" cy="3556595"/>
              <a:chOff x="191344" y="1268760"/>
              <a:chExt cx="11706225" cy="355659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1344" y="1268760"/>
                <a:ext cx="11706225" cy="26384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4149080"/>
                <a:ext cx="5229225" cy="6762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47528" y="3861048"/>
              <a:ext cx="9614642" cy="33678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753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013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4127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24208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450912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8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3407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5699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327953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09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680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77072"/>
            <a:ext cx="10772775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242088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157192"/>
            <a:ext cx="8856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43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456"/>
            <a:ext cx="11162604" cy="556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0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918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46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001558"/>
            <a:ext cx="10442152" cy="5859786"/>
            <a:chOff x="263352" y="1268760"/>
            <a:chExt cx="11016233" cy="63268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44225" cy="2790825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263352" y="4005064"/>
              <a:ext cx="10963275" cy="3590503"/>
              <a:chOff x="191344" y="1340768"/>
              <a:chExt cx="10963275" cy="3590503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1344" y="1340768"/>
                <a:ext cx="10963275" cy="27146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360" y="4293096"/>
                <a:ext cx="6134100" cy="6381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72967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061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335699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83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34888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4264293"/>
            <a:ext cx="489654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301208"/>
            <a:ext cx="698477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2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71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7821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3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908720"/>
            <a:ext cx="9589790" cy="5833864"/>
            <a:chOff x="263352" y="1268760"/>
            <a:chExt cx="11029950" cy="74180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29950" cy="3714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029200"/>
              <a:ext cx="10906125" cy="365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77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70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515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88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36706"/>
            <a:ext cx="116014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66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9416" y="1340768"/>
            <a:ext cx="10707638" cy="5433644"/>
            <a:chOff x="191344" y="188640"/>
            <a:chExt cx="11715750" cy="631585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188640"/>
              <a:ext cx="11715750" cy="4762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l="1" t="11722" r="-343" b="9747"/>
            <a:stretch/>
          </p:blipFill>
          <p:spPr>
            <a:xfrm>
              <a:off x="911424" y="4941168"/>
              <a:ext cx="9175256" cy="1563327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72464" y="48691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68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78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59"/>
            <a:ext cx="9721080" cy="562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8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823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551723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56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50912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551723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69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870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436510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5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19425"/>
            <a:ext cx="582930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1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52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56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2293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11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871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068959"/>
            <a:ext cx="6552728" cy="37948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83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1821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4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2025-11-05T03:54:45Z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