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7" r:id="rId25"/>
    <p:sldId id="328" r:id="rId26"/>
    <p:sldId id="329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109787"/>
            <a:ext cx="98774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49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6976"/>
            <a:ext cx="10703122" cy="56332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20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44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241358" cy="536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9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96751"/>
            <a:ext cx="6696744" cy="437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241" t="2570" r="2050" b="5161"/>
          <a:stretch/>
        </p:blipFill>
        <p:spPr>
          <a:xfrm>
            <a:off x="1487488" y="3448251"/>
            <a:ext cx="9070533" cy="34097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4395" b="3425"/>
          <a:stretch/>
        </p:blipFill>
        <p:spPr>
          <a:xfrm>
            <a:off x="2207568" y="8419"/>
            <a:ext cx="7704856" cy="339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6896" y="2348880"/>
            <a:ext cx="163099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3429000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59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4208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57296" y="3429000"/>
            <a:ext cx="12709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4474820"/>
            <a:ext cx="12709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6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558924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67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890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02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5370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877272"/>
            <a:ext cx="94488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03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6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2964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22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268760"/>
            <a:ext cx="10886800" cy="5472608"/>
            <a:chOff x="479376" y="260648"/>
            <a:chExt cx="11639550" cy="62318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260648"/>
              <a:ext cx="11639550" cy="3019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-56" b="1959"/>
            <a:stretch/>
          </p:blipFill>
          <p:spPr>
            <a:xfrm>
              <a:off x="1271464" y="2420888"/>
              <a:ext cx="8472445" cy="407156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65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60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60" b="4602"/>
          <a:stretch/>
        </p:blipFill>
        <p:spPr>
          <a:xfrm>
            <a:off x="1631504" y="1340768"/>
            <a:ext cx="8992464" cy="531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2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05056" cy="552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50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90678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56973"/>
            <a:ext cx="80200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33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90148" cy="55306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49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6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85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8491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74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861624" cy="5351016"/>
            <a:chOff x="263352" y="1412776"/>
            <a:chExt cx="11172825" cy="57382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17282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140968"/>
              <a:ext cx="11153775" cy="4010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989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52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2025-11-05T02:06:07Z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