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1" r:id="rId10"/>
    <p:sldId id="312" r:id="rId11"/>
    <p:sldId id="313" r:id="rId12"/>
    <p:sldId id="315" r:id="rId13"/>
    <p:sldId id="317" r:id="rId14"/>
    <p:sldId id="318" r:id="rId15"/>
    <p:sldId id="319" r:id="rId16"/>
    <p:sldId id="320" r:id="rId17"/>
    <p:sldId id="321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330" r:id="rId26"/>
    <p:sldId id="332" r:id="rId27"/>
    <p:sldId id="333" r:id="rId28"/>
    <p:sldId id="335" r:id="rId29"/>
    <p:sldId id="336" r:id="rId30"/>
    <p:sldId id="337" r:id="rId31"/>
    <p:sldId id="338" r:id="rId32"/>
    <p:sldId id="339" r:id="rId33"/>
    <p:sldId id="340" r:id="rId34"/>
    <p:sldId id="341" r:id="rId35"/>
    <p:sldId id="342" r:id="rId36"/>
    <p:sldId id="343" r:id="rId37"/>
    <p:sldId id="344" r:id="rId38"/>
    <p:sldId id="346" r:id="rId39"/>
    <p:sldId id="347" r:id="rId40"/>
    <p:sldId id="348" r:id="rId41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85987"/>
            <a:ext cx="11630025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109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80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97700" y="1268760"/>
            <a:ext cx="11791950" cy="5222304"/>
            <a:chOff x="397700" y="1268760"/>
            <a:chExt cx="11791950" cy="52223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7700" y="1268760"/>
              <a:ext cx="11791950" cy="3619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013176"/>
              <a:ext cx="4229100" cy="647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2104" y="4941168"/>
              <a:ext cx="4219575" cy="6762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7448" y="5805264"/>
              <a:ext cx="4438650" cy="6858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32104" y="5805264"/>
              <a:ext cx="4181475" cy="5619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848528" y="41490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35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340768"/>
            <a:ext cx="10423474" cy="5389762"/>
            <a:chOff x="335360" y="1268760"/>
            <a:chExt cx="11610975" cy="61315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10975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561" b="2475"/>
            <a:stretch/>
          </p:blipFill>
          <p:spPr>
            <a:xfrm>
              <a:off x="839416" y="3861048"/>
              <a:ext cx="5900749" cy="353923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00456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20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8344"/>
            <a:ext cx="116109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43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6202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12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128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03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1124744"/>
            <a:ext cx="10282391" cy="5451760"/>
            <a:chOff x="551384" y="476672"/>
            <a:chExt cx="10871723" cy="60083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476672"/>
              <a:ext cx="10791825" cy="3562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402" b="6647"/>
            <a:stretch/>
          </p:blipFill>
          <p:spPr>
            <a:xfrm>
              <a:off x="551384" y="3933057"/>
              <a:ext cx="10871723" cy="25519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5316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109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0932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74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204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02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00212"/>
            <a:ext cx="116490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83587"/>
            <a:ext cx="9793088" cy="55903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551723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82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01937"/>
            <a:ext cx="11258994" cy="55465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67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0821"/>
            <a:ext cx="1158240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23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66850"/>
            <a:ext cx="106584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76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965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5344935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34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99456" y="947086"/>
            <a:ext cx="10033644" cy="5905860"/>
            <a:chOff x="191344" y="188640"/>
            <a:chExt cx="10753725" cy="65676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88640"/>
              <a:ext cx="10668000" cy="4762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5013176"/>
              <a:ext cx="10753725" cy="174307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2999656" y="177281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9816" y="270892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48128" y="4509120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67808" y="6093296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65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05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103" r="2175" b="4073"/>
          <a:stretch/>
        </p:blipFill>
        <p:spPr>
          <a:xfrm>
            <a:off x="2855640" y="-99392"/>
            <a:ext cx="5971172" cy="36913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" r="1833" b="1527"/>
          <a:stretch/>
        </p:blipFill>
        <p:spPr>
          <a:xfrm>
            <a:off x="1847528" y="3701327"/>
            <a:ext cx="7255914" cy="3179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45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013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34888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414908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64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7752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96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50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98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584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21297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414908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6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04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89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59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9210028" cy="541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78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918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348880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4365104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13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24744"/>
            <a:ext cx="9025532" cy="56039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708920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4365104"/>
            <a:ext cx="48965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157192"/>
            <a:ext cx="84969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6024458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76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347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356992"/>
            <a:ext cx="65527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651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962854"/>
            <a:ext cx="9117804" cy="5863160"/>
            <a:chOff x="335360" y="188640"/>
            <a:chExt cx="11620500" cy="70982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88640"/>
              <a:ext cx="11620500" cy="3743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3371" r="-28" b="3423"/>
            <a:stretch/>
          </p:blipFill>
          <p:spPr>
            <a:xfrm>
              <a:off x="1343472" y="3789040"/>
              <a:ext cx="10223217" cy="34978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4291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632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34888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24436" y="234888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35699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47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537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412776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420888"/>
            <a:ext cx="44644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84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7787"/>
            <a:ext cx="116300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52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0679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556792"/>
            <a:ext cx="69847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564904"/>
            <a:ext cx="10153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517011"/>
            <a:ext cx="48965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048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965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84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513168" cy="54319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1328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389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268760"/>
            <a:ext cx="11141886" cy="5411257"/>
            <a:chOff x="263352" y="440643"/>
            <a:chExt cx="11696709" cy="60878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-1" t="4034" r="-163"/>
            <a:stretch/>
          </p:blipFill>
          <p:spPr>
            <a:xfrm>
              <a:off x="263352" y="440643"/>
              <a:ext cx="11696709" cy="256853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-359" b="2994"/>
            <a:stretch/>
          </p:blipFill>
          <p:spPr>
            <a:xfrm>
              <a:off x="911424" y="2924944"/>
              <a:ext cx="9807682" cy="360350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29969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69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127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71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2025-11-05T04:25:46Z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