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47987"/>
            <a:ext cx="62293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79167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276872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9533" y="2276872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95191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725144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5517232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6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770964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6135" y="5770964"/>
            <a:ext cx="2104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708920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1405" y="2708920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265957"/>
            <a:ext cx="165618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784431"/>
            <a:ext cx="25922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8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63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84482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1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154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77281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27687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8794" y="2276872"/>
            <a:ext cx="12314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2757639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212976"/>
            <a:ext cx="12314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1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108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0770" y="220486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5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0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296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4960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320599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2780928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7765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9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4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425" y="3414712"/>
            <a:ext cx="57150" cy="28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895907"/>
            <a:ext cx="8136904" cy="4989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59407" y="2491674"/>
            <a:ext cx="504056" cy="192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2771501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3050106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896" y="263691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0256" y="263691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888" y="315982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32366" y="315982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96000" y="4437112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74397" y="5002613"/>
            <a:ext cx="475255" cy="17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59608" y="5377662"/>
            <a:ext cx="432048" cy="191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96000" y="5733256"/>
            <a:ext cx="432048" cy="191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96200" y="443711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96200" y="4795331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264352" y="5176046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64352" y="5543691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59896" y="6184158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443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50" y="2996804"/>
            <a:ext cx="6059834" cy="37496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8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0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340" b="2997"/>
          <a:stretch/>
        </p:blipFill>
        <p:spPr>
          <a:xfrm>
            <a:off x="3503712" y="3549268"/>
            <a:ext cx="4917398" cy="32788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5534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01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72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5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1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5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345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5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9496425" cy="261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43872" y="3760759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2734" y="3760759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9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0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896872" cy="54603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3045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8624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60" y="50131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968" y="60212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4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52325"/>
            <a:ext cx="18722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9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80282"/>
            <a:ext cx="15121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60402"/>
            <a:ext cx="102971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25631"/>
            <a:ext cx="102971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434299"/>
            <a:ext cx="33123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6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834082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78904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530120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494116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8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16871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914870"/>
            <a:ext cx="172819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984248"/>
            <a:ext cx="1008112" cy="348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509120"/>
            <a:ext cx="1800200" cy="348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6049569"/>
            <a:ext cx="1800200" cy="348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7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96675" cy="3339553"/>
            <a:chOff x="263352" y="2214291"/>
            <a:chExt cx="11496675" cy="333955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924944"/>
              <a:ext cx="11496675" cy="262890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206" y="2214291"/>
              <a:ext cx="114490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2132856"/>
            <a:ext cx="23762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3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9363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0892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53871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07707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59478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629237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2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9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7"/>
            <a:ext cx="10225136" cy="5436999"/>
            <a:chOff x="244498" y="1340768"/>
            <a:chExt cx="10668000" cy="5889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18222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498" y="2924944"/>
              <a:ext cx="10668000" cy="4305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03912" y="2420888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2852936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8818" y="3257845"/>
            <a:ext cx="60990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7105" y="3257845"/>
            <a:ext cx="50405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3267272"/>
            <a:ext cx="61599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377018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7888" y="429309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46246" y="4293096"/>
            <a:ext cx="1302081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9856" y="5056903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97200" y="5056903"/>
            <a:ext cx="823135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27848" y="5545513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7848" y="597914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60342" y="5979146"/>
            <a:ext cx="2099953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6991" y="6400182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49168" y="6400182"/>
            <a:ext cx="209916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