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5" r:id="rId24"/>
    <p:sldId id="326" r:id="rId25"/>
    <p:sldId id="327" r:id="rId26"/>
    <p:sldId id="328" r:id="rId27"/>
    <p:sldId id="329" r:id="rId28"/>
    <p:sldId id="330" r:id="rId29"/>
    <p:sldId id="331" r:id="rId30"/>
    <p:sldId id="332" r:id="rId31"/>
    <p:sldId id="333" r:id="rId32"/>
    <p:sldId id="334" r:id="rId33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0812" y="2986087"/>
            <a:ext cx="681037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844824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44983" y="1844824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2379684"/>
            <a:ext cx="792088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54802" y="2379684"/>
            <a:ext cx="1057221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92344" y="2348880"/>
            <a:ext cx="2664296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2924944"/>
            <a:ext cx="43204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9776" y="2926900"/>
            <a:ext cx="1008112" cy="28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43672" y="3447854"/>
            <a:ext cx="1008112" cy="28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07763" y="3457281"/>
            <a:ext cx="820285" cy="28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71464" y="4005064"/>
            <a:ext cx="820285" cy="28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09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299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72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348880"/>
            <a:ext cx="11725275" cy="2000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504" y="364502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684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40768"/>
            <a:ext cx="93249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6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2045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29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1115675" cy="4136851"/>
            <a:chOff x="407368" y="1196752"/>
            <a:chExt cx="11115675" cy="41368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196752"/>
              <a:ext cx="11115675" cy="3038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581128"/>
              <a:ext cx="5105400" cy="752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6920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140" b="3361"/>
          <a:stretch/>
        </p:blipFill>
        <p:spPr>
          <a:xfrm>
            <a:off x="335360" y="1291082"/>
            <a:ext cx="11280048" cy="55610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49289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358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7282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59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04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49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49100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0892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735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9192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988840"/>
            <a:ext cx="9963150" cy="457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49506" y="2348880"/>
            <a:ext cx="11881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60" y="4543420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4941168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4032" y="2716081"/>
            <a:ext cx="1487295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80376" y="3425504"/>
            <a:ext cx="809730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8867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80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7775"/>
            <a:ext cx="11763375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16530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967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620688"/>
            <a:ext cx="8670924" cy="43396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196" b="8058"/>
          <a:stretch/>
        </p:blipFill>
        <p:spPr>
          <a:xfrm>
            <a:off x="767408" y="4894014"/>
            <a:ext cx="9268732" cy="195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72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685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823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93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79" b="766"/>
          <a:stretch/>
        </p:blipFill>
        <p:spPr>
          <a:xfrm>
            <a:off x="407368" y="1268760"/>
            <a:ext cx="10953156" cy="55312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50100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90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156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93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04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70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348686" cy="5505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37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62087"/>
            <a:ext cx="109632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58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32856"/>
            <a:ext cx="1148715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05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1270"/>
            <a:ext cx="10515300" cy="55467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492896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6021288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760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-490" b="2600"/>
          <a:stretch/>
        </p:blipFill>
        <p:spPr>
          <a:xfrm>
            <a:off x="407368" y="1268760"/>
            <a:ext cx="11074479" cy="56128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2564904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224" y="3789040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598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15365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838270"/>
            <a:ext cx="1728192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479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268075" cy="2886447"/>
            <a:chOff x="335360" y="2348880"/>
            <a:chExt cx="11268075" cy="28864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2996952"/>
              <a:ext cx="11268075" cy="2238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348880"/>
              <a:ext cx="11249025" cy="657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063552" y="2132856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12105" y="2132856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37350" y="2132856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07568" y="3501008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852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930712"/>
            <a:ext cx="93610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2492896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8408" y="3068960"/>
            <a:ext cx="13681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4072" y="3645024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08168" y="4221088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519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59"/>
            <a:ext cx="10729192" cy="55206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492896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7457" y="2492896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4844287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5329489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22966" y="4803083"/>
            <a:ext cx="576064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28048" y="5301208"/>
            <a:ext cx="576064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12270" y="5301208"/>
            <a:ext cx="1008266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91118" y="5805264"/>
            <a:ext cx="360040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677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5400"/>
            <a:ext cx="1156335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988840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8303" y="1988840"/>
            <a:ext cx="559505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84377" y="1988840"/>
            <a:ext cx="631903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9976" y="4365104"/>
            <a:ext cx="631903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91944" y="4906868"/>
            <a:ext cx="631903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20336" y="4049933"/>
            <a:ext cx="631903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64152" y="4581128"/>
            <a:ext cx="864096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68208" y="5116427"/>
            <a:ext cx="93610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40016" y="6453336"/>
            <a:ext cx="122413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12224" y="6453336"/>
            <a:ext cx="122413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47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632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318921"/>
            <a:ext cx="1224136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1772816"/>
            <a:ext cx="792088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3328711"/>
            <a:ext cx="792088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66982" y="3760759"/>
            <a:ext cx="648072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28337" y="4264815"/>
            <a:ext cx="648072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15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1468100" cy="3721571"/>
            <a:chOff x="335360" y="1268760"/>
            <a:chExt cx="11468100" cy="37215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248900" cy="2800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933056"/>
              <a:ext cx="11468100" cy="10572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295800" y="4083003"/>
            <a:ext cx="1224136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1904" y="4595193"/>
            <a:ext cx="5112568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754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2025-11-04T07:17:51Z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