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9" r:id="rId18"/>
    <p:sldId id="320" r:id="rId19"/>
    <p:sldId id="321" r:id="rId20"/>
    <p:sldId id="323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933700"/>
            <a:ext cx="63817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5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7800"/>
            <a:ext cx="117252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29364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88855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420888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2924944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6461" y="2924944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3429000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9824" y="3429000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3933056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3992" y="3957929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800" y="4437112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3872" y="4978876"/>
            <a:ext cx="115212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0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814581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328065"/>
            <a:ext cx="108012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4581128"/>
            <a:ext cx="208823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6093296"/>
            <a:ext cx="6480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791950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5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8393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96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251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10871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461302" cy="1890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70222"/>
            <a:ext cx="5222974" cy="37827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6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29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86" r="5512"/>
          <a:stretch/>
        </p:blipFill>
        <p:spPr>
          <a:xfrm>
            <a:off x="3431704" y="0"/>
            <a:ext cx="5049013" cy="3052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116" b="6079"/>
          <a:stretch/>
        </p:blipFill>
        <p:spPr>
          <a:xfrm>
            <a:off x="911424" y="3006049"/>
            <a:ext cx="9991148" cy="385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919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43711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6049" y="5194900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587727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4863" y="587727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268760"/>
            <a:ext cx="11332367" cy="5472608"/>
            <a:chOff x="119336" y="1268760"/>
            <a:chExt cx="11887200" cy="7013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887200" cy="3000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005064"/>
              <a:ext cx="6267450" cy="4276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1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178602" cy="5149494"/>
            <a:chOff x="191344" y="1268760"/>
            <a:chExt cx="11791950" cy="6135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91950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12976"/>
              <a:ext cx="6172200" cy="4191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48880"/>
            <a:ext cx="1101090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2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9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42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6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866460" cy="54642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3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871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9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1630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878700"/>
            <a:ext cx="7128792" cy="500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8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346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8478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4036" y="148478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1760" y="1484784"/>
            <a:ext cx="25007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636912"/>
            <a:ext cx="25007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7487" y="2636912"/>
            <a:ext cx="134469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4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34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988840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29309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3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3501008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07707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86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156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69160"/>
            <a:ext cx="10648950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464615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548143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293096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536086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0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924944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429000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933056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4437112"/>
            <a:ext cx="10801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5445224"/>
            <a:ext cx="10801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6109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377161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9885" y="2377161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881217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3342688"/>
            <a:ext cx="7200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3861048"/>
            <a:ext cx="7200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9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333750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736982"/>
            <a:ext cx="5636914" cy="51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5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810625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954405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312487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37716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4911" y="237716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6321" y="237716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8049" y="237716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7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2025-11-04T09:40:46Z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