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1" r:id="rId30"/>
    <p:sldId id="332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2938462"/>
            <a:ext cx="857250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65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6337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573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93482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451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782425" cy="3438500"/>
            <a:chOff x="191344" y="1340768"/>
            <a:chExt cx="11782425" cy="3438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782425" cy="171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3140968"/>
              <a:ext cx="7315200" cy="1638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35258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00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30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76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19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43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92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0147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880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4924425" cy="457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916832"/>
            <a:ext cx="11811000" cy="10572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35258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8720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93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957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609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9672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916868"/>
            <a:ext cx="11180512" cy="394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37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1080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34076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0727" y="134076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8954" y="1340768"/>
            <a:ext cx="208941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40" y="1945113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0056" y="256490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51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650714"/>
            <a:ext cx="10242054" cy="322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05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014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98884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5507" y="5758129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60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1268760"/>
            <a:ext cx="83185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1916832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2564904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5840" y="321297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96200" y="3836175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157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653136"/>
            <a:ext cx="11325225" cy="1857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530120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600243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25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15700" cy="4552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9616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35822" y="1988840"/>
            <a:ext cx="76443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8368" y="335699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51984" y="4005064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63952" y="4681417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67608" y="537321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00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4733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696223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04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21056" cy="55380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1261985"/>
            <a:ext cx="1368152" cy="35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1916832"/>
            <a:ext cx="1872208" cy="35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2564904"/>
            <a:ext cx="1440160" cy="35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3212976"/>
            <a:ext cx="936104" cy="35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8168" y="3861048"/>
            <a:ext cx="936104" cy="35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5157192"/>
            <a:ext cx="1008112" cy="35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9616" y="5805264"/>
            <a:ext cx="432048" cy="35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322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18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61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108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95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205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36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300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58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77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2025-10-31T08:41:55Z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