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handoutMasterIdLst>
    <p:handoutMasterId r:id="rId33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  <p:sldId id="321" r:id="rId21"/>
    <p:sldId id="322" r:id="rId22"/>
    <p:sldId id="323" r:id="rId23"/>
    <p:sldId id="324" r:id="rId24"/>
    <p:sldId id="325" r:id="rId25"/>
    <p:sldId id="326" r:id="rId26"/>
    <p:sldId id="327" r:id="rId27"/>
    <p:sldId id="328" r:id="rId28"/>
    <p:sldId id="329" r:id="rId29"/>
    <p:sldId id="330" r:id="rId30"/>
    <p:sldId id="331" r:id="rId31"/>
    <p:sldId id="332" r:id="rId32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28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2" d="100"/>
          <a:sy n="82" d="100"/>
        </p:scale>
        <p:origin x="3876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1A2DCC-CD00-45E5-9404-74DF3CC7A524}" type="datetimeFigureOut">
              <a:rPr lang="zh-CN" altLang="en-US" smtClean="0"/>
              <a:t>2025/11/4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EABA9F-BE32-4E36-953B-EA3B23D1D3B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072423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2056" descr="图形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24507" y="165100"/>
            <a:ext cx="1742189" cy="7408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85975" y="2962275"/>
            <a:ext cx="8020050" cy="933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572750" cy="4143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735960" y="2458596"/>
            <a:ext cx="936104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735960" y="3241020"/>
            <a:ext cx="936104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991544" y="3789040"/>
            <a:ext cx="936104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663952" y="3701586"/>
            <a:ext cx="936104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991544" y="4249369"/>
            <a:ext cx="936104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735960" y="4321377"/>
            <a:ext cx="936104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847528" y="4609408"/>
            <a:ext cx="1224136" cy="3317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82685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44325" cy="2038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83632" y="1378476"/>
            <a:ext cx="936104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288127" y="1378476"/>
            <a:ext cx="936104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135560" y="1916832"/>
            <a:ext cx="720080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549580" y="1916832"/>
            <a:ext cx="720080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559496" y="2420888"/>
            <a:ext cx="720080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631504" y="2918925"/>
            <a:ext cx="720080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84106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391900" cy="1962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647728" y="1768874"/>
            <a:ext cx="936104" cy="3833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561033" y="1814581"/>
            <a:ext cx="864096" cy="3485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184232" y="2890644"/>
            <a:ext cx="864096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84400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63350" cy="2524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87688" y="2420888"/>
            <a:ext cx="936104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159896" y="2924944"/>
            <a:ext cx="936104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215680" y="3429000"/>
            <a:ext cx="936104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786163" y="3429000"/>
            <a:ext cx="936104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81218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88248"/>
            <a:ext cx="11029254" cy="556390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75720" y="2377161"/>
            <a:ext cx="936104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204280" y="2377161"/>
            <a:ext cx="1204087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196826" y="3385273"/>
            <a:ext cx="936104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063552" y="3861048"/>
            <a:ext cx="936104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680176" y="3385273"/>
            <a:ext cx="936104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866435" y="3385273"/>
            <a:ext cx="342133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312024" y="3861048"/>
            <a:ext cx="342133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207568" y="4393385"/>
            <a:ext cx="936104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300319" y="4393385"/>
            <a:ext cx="715561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6854983" y="4393385"/>
            <a:ext cx="715561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778051" y="4365104"/>
            <a:ext cx="715561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40436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96700" cy="838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0811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58600" cy="666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1916832"/>
            <a:ext cx="10592196" cy="482791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552384" y="2924944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8817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30025" cy="4924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3429000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53907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58600" cy="2809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3501008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74338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1556792"/>
            <a:ext cx="8905875" cy="4162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9375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196752"/>
            <a:ext cx="11563350" cy="704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1916832"/>
            <a:ext cx="10372725" cy="42195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495600" y="4293096"/>
            <a:ext cx="864096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256240" y="4293096"/>
            <a:ext cx="891514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320136" y="5157192"/>
            <a:ext cx="936104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" y="1481137"/>
            <a:ext cx="11811000" cy="3895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492896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11595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715750" cy="5200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2492896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30546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556792"/>
            <a:ext cx="9877425" cy="1971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27082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72900" cy="3009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3429000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04812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91344" y="1340768"/>
            <a:ext cx="11210925" cy="3744441"/>
            <a:chOff x="191344" y="1340768"/>
            <a:chExt cx="11210925" cy="374444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340768"/>
              <a:ext cx="11001375" cy="18192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91344" y="3284984"/>
              <a:ext cx="11210925" cy="18002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5198921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229975" cy="3990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6412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725275" cy="3876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564904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62133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82425" cy="1724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40216" y="2206874"/>
            <a:ext cx="3540522" cy="46511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10376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125200" cy="304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420888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9456" y="3501008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40815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020425" cy="5095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935760" y="1340768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879976" y="1412776"/>
            <a:ext cx="208823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495600" y="3501008"/>
            <a:ext cx="108012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799856" y="3440522"/>
            <a:ext cx="2160240" cy="6970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343472" y="5589240"/>
            <a:ext cx="2160240" cy="6970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802351" y="5589240"/>
            <a:ext cx="2160240" cy="6970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24812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0896600" cy="29908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631504" y="3097241"/>
            <a:ext cx="936104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935760" y="3645024"/>
            <a:ext cx="936104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600056" y="3356992"/>
            <a:ext cx="792088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871158" y="3356992"/>
            <a:ext cx="1265402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33360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029950" cy="4086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816080" y="3501008"/>
            <a:ext cx="165618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75520" y="4581128"/>
            <a:ext cx="165618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15691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068050" cy="3019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88288" y="2420888"/>
            <a:ext cx="26642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5440" y="3501008"/>
            <a:ext cx="122413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5580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572875" cy="6572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2089515"/>
            <a:ext cx="10848975" cy="47529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927648" y="3429000"/>
            <a:ext cx="648072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927648" y="4201998"/>
            <a:ext cx="864096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726533" y="4048791"/>
            <a:ext cx="864096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768408" y="5229200"/>
            <a:ext cx="864096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287688" y="6381328"/>
            <a:ext cx="864096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927952" y="6381328"/>
            <a:ext cx="864096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587069" y="6381328"/>
            <a:ext cx="864096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379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9544050" cy="2286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23592" y="1340768"/>
            <a:ext cx="936104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863751" y="1340768"/>
            <a:ext cx="759135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438027" y="1340768"/>
            <a:ext cx="759135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711624" y="2492896"/>
            <a:ext cx="504056" cy="2919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295800" y="3068960"/>
            <a:ext cx="720080" cy="2919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84909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048304" cy="537582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83632" y="3298864"/>
            <a:ext cx="576064" cy="3168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433323" y="3298864"/>
            <a:ext cx="576064" cy="3168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104112" y="3068960"/>
            <a:ext cx="576064" cy="3168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912424" y="2828063"/>
            <a:ext cx="576064" cy="3168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386662" y="4455966"/>
            <a:ext cx="576064" cy="3168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128448" y="4221088"/>
            <a:ext cx="576064" cy="3168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672064" y="5448236"/>
            <a:ext cx="576064" cy="3485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112224" y="5448236"/>
            <a:ext cx="288032" cy="3485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143987" y="6042181"/>
            <a:ext cx="396044" cy="2347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41585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196752"/>
            <a:ext cx="11753850" cy="2495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83632" y="2276872"/>
            <a:ext cx="936104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9696" y="3254741"/>
            <a:ext cx="1440160" cy="3485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69781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196752"/>
            <a:ext cx="11161240" cy="5752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75720" y="2474042"/>
            <a:ext cx="288032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287688" y="2953225"/>
            <a:ext cx="288032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500156" y="2483469"/>
            <a:ext cx="2376264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464152" y="2904128"/>
            <a:ext cx="2376264" cy="3485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143672" y="4177361"/>
            <a:ext cx="1008112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639616" y="4653136"/>
            <a:ext cx="1008112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511824" y="4653136"/>
            <a:ext cx="936104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168008" y="4418258"/>
            <a:ext cx="936104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8328248" y="5138338"/>
            <a:ext cx="1152128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159896" y="6093296"/>
            <a:ext cx="504056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1211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06225" cy="3533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87688" y="1238517"/>
            <a:ext cx="1296144" cy="3485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336360" y="1772816"/>
            <a:ext cx="864096" cy="3485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207568" y="2276872"/>
            <a:ext cx="864096" cy="3485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130636" y="2276872"/>
            <a:ext cx="1173276" cy="3485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416480" y="3284984"/>
            <a:ext cx="1173276" cy="3485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431704" y="3789040"/>
            <a:ext cx="1173276" cy="3485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504842" y="3789040"/>
            <a:ext cx="1173276" cy="3485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583832" y="4303951"/>
            <a:ext cx="792088" cy="3833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67246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0</Words>
  <Application>Microsoft Office PowerPoint</Application>
  <PresentationFormat>宽屏</PresentationFormat>
  <Paragraphs>0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4" baseType="lpstr">
      <vt:lpstr>宋体</vt:lpstr>
      <vt:lpstr>Arial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72</cp:revision>
  <dcterms:created xsi:type="dcterms:W3CDTF">2015-09-16T06:44:00Z</dcterms:created>
  <dcterms:modified xsi:type="dcterms:W3CDTF">2025-11-04T08:41:23Z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2A32E59F4C9C449DBD937741CF343650</vt:lpwstr>
  </property>
</Properties>
</file>