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23070-F2FF-46EF-B40C-260BFA5B3A19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E807-B03A-470A-AD4A-8DD68BED2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77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7E807-B03A-470A-AD4A-8DD68BED27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68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2986087"/>
            <a:ext cx="83343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7062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88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133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7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3244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3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7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7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600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6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2580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7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1109662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0892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8727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242088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3450" y="2809209"/>
            <a:ext cx="20350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371703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8008" y="5733256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586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75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871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608631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2129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2873" y="32129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4414" y="3212976"/>
            <a:ext cx="122816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7" y="429309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79715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3823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4076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134076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24208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292494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348215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3472727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1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412776"/>
            <a:ext cx="11649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03466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57301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624855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515719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8513" y="515719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92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7076" y="1873104"/>
            <a:ext cx="1240652" cy="331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348880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5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776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0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6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0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2025-11-04T09:45:15Z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