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31B79-90A6-4D16-A23C-4CDE36B5B30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395A9-9393-44E0-8395-B3DA78403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69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395A9-9393-44E0-8395-B3DA784037E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3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814637"/>
            <a:ext cx="92487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7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1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1409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1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7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1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4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1277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9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0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4981575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6681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1409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9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2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3528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7"/>
            <a:ext cx="10657184" cy="516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1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15700" cy="3811488"/>
            <a:chOff x="263352" y="1340768"/>
            <a:chExt cx="11315700" cy="3811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15700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933056"/>
              <a:ext cx="10810875" cy="1219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00256" y="126876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195454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263691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4552847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85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198884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2708920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6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8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687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1159" y="12687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7983" y="12687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198884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9278" y="266519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7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00506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251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1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6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5264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14908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8691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658888"/>
            <a:ext cx="50577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3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1683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284984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3976783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1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1728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05088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73325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8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665193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135" y="335528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85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67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9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3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6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83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57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2025-11-01T02:08:41Z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