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2162175"/>
            <a:ext cx="968692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252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4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9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7143750" cy="3548608"/>
            <a:chOff x="191344" y="1340768"/>
            <a:chExt cx="7143750" cy="3548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6534150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3212976"/>
              <a:ext cx="7143750" cy="1676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39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28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900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45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41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585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492896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501008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509120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51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442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48478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249289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42900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50912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62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999453"/>
            <a:ext cx="11201400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242088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3356992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3817321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4509120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1984" y="630932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1172" y="630932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895475"/>
            <a:ext cx="10572750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929397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10867" y="2929397"/>
            <a:ext cx="553485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3429000"/>
            <a:ext cx="720080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8353" y="3429000"/>
            <a:ext cx="720080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3933056"/>
            <a:ext cx="115212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6080" y="4941168"/>
            <a:ext cx="100811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8258" y="4941168"/>
            <a:ext cx="63412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23992" y="5473505"/>
            <a:ext cx="79208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31704" y="5949280"/>
            <a:ext cx="79208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0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285875"/>
            <a:ext cx="11677650" cy="4813523"/>
            <a:chOff x="257175" y="1285875"/>
            <a:chExt cx="11677650" cy="48135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285875"/>
              <a:ext cx="11677650" cy="4286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5661248"/>
              <a:ext cx="11353800" cy="438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7448" y="3614781"/>
            <a:ext cx="86409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8797" y="3614781"/>
            <a:ext cx="86409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56388" y="3614781"/>
            <a:ext cx="1271659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97931" y="3614781"/>
            <a:ext cx="106236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89024" y="3614781"/>
            <a:ext cx="106236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80176" y="4105353"/>
            <a:ext cx="79208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36876" y="4105353"/>
            <a:ext cx="153173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23792" y="4609409"/>
            <a:ext cx="194421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96200" y="4609409"/>
            <a:ext cx="144016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35960" y="5122892"/>
            <a:ext cx="79208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40016" y="5632967"/>
            <a:ext cx="100811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463224" y="5632967"/>
            <a:ext cx="100811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28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4462"/>
            <a:ext cx="117062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89797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2688" y="1897978"/>
            <a:ext cx="11792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6902" y="1897978"/>
            <a:ext cx="129130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44987" y="240203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848" y="242088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7728" y="292494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40016" y="2924944"/>
            <a:ext cx="7141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15880" y="3933056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47928" y="494116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37363" y="494116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19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7" y="2519362"/>
            <a:ext cx="11744325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71703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56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8583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37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5726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05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1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2025-11-04T08:09:47Z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