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5" r:id="rId14"/>
    <p:sldId id="316" r:id="rId15"/>
    <p:sldId id="317" r:id="rId16"/>
    <p:sldId id="318" r:id="rId17"/>
    <p:sldId id="320" r:id="rId18"/>
    <p:sldId id="321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4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019425"/>
            <a:ext cx="62579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92480"/>
            <a:ext cx="10605590" cy="5630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2819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6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489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1" y="1351565"/>
            <a:ext cx="11665296" cy="5517231"/>
            <a:chOff x="335361" y="692697"/>
            <a:chExt cx="11325537" cy="57778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1" y="692697"/>
              <a:ext cx="11325537" cy="16086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3586" r="-220"/>
            <a:stretch/>
          </p:blipFill>
          <p:spPr>
            <a:xfrm>
              <a:off x="1919536" y="2204864"/>
              <a:ext cx="8406221" cy="42656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980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78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077072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650"/>
            <a:ext cx="9948762" cy="55603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301208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093296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1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412776"/>
            <a:ext cx="10087816" cy="5319786"/>
            <a:chOff x="407368" y="404664"/>
            <a:chExt cx="11658600" cy="60574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404664"/>
              <a:ext cx="1165860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1988840"/>
              <a:ext cx="8064746" cy="4473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577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1113472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3908" y="1340768"/>
            <a:ext cx="12986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2276872"/>
            <a:ext cx="12986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8" y="50131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94928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2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980728"/>
            <a:ext cx="9819530" cy="5780566"/>
            <a:chOff x="407368" y="260648"/>
            <a:chExt cx="11115675" cy="7379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260648"/>
              <a:ext cx="11115675" cy="5400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t="6876" r="78"/>
            <a:stretch/>
          </p:blipFill>
          <p:spPr>
            <a:xfrm>
              <a:off x="1775520" y="5733256"/>
              <a:ext cx="8832249" cy="19070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799856" y="3789040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4618836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24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3338" cy="53681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4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442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3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1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1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10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33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1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32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27687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1041587"/>
            <a:ext cx="10052146" cy="5784664"/>
            <a:chOff x="263352" y="293925"/>
            <a:chExt cx="10753838" cy="70669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1903" r="88"/>
            <a:stretch/>
          </p:blipFill>
          <p:spPr>
            <a:xfrm>
              <a:off x="263352" y="293925"/>
              <a:ext cx="10753838" cy="54287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589240"/>
              <a:ext cx="10115550" cy="1771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735960" y="162880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32129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609329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9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1490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96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544"/>
            <a:ext cx="10035628" cy="561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96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727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4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2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10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8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59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0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2025-11-05T04:05:43Z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