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990850"/>
            <a:ext cx="116300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8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17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3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7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2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64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3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1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72" b="5101"/>
          <a:stretch/>
        </p:blipFill>
        <p:spPr>
          <a:xfrm>
            <a:off x="623392" y="2852936"/>
            <a:ext cx="10804509" cy="38958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7626"/>
            <a:ext cx="754490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53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75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6489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6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8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2484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1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89522"/>
            <a:ext cx="9782272" cy="56684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15719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6880" y="515719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797" y="515719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616530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0954" y="6165304"/>
            <a:ext cx="352331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2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76853"/>
            <a:ext cx="9582750" cy="5852568"/>
            <a:chOff x="335360" y="404664"/>
            <a:chExt cx="11598974" cy="79922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-1" r="-143" b="1076"/>
            <a:stretch/>
          </p:blipFill>
          <p:spPr>
            <a:xfrm>
              <a:off x="335360" y="404664"/>
              <a:ext cx="11598974" cy="479608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3591" r="1668" b="4611"/>
            <a:stretch/>
          </p:blipFill>
          <p:spPr>
            <a:xfrm>
              <a:off x="1775520" y="5319105"/>
              <a:ext cx="10115323" cy="30777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966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012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432963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3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0203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1277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9793238" cy="5378376"/>
            <a:chOff x="335360" y="332656"/>
            <a:chExt cx="10801350" cy="6650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32656"/>
              <a:ext cx="10801350" cy="483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373216"/>
              <a:ext cx="9877425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439816" y="292494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94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3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72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346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0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2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3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06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67798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26142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2129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148558"/>
            <a:ext cx="18722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0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127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42088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42900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04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51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884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687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2328" y="4509120"/>
            <a:ext cx="12659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8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50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013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99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6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4208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010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19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537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12776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50100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5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0488"/>
            <a:ext cx="10272612" cy="54775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530120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4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20" b="2450"/>
          <a:stretch/>
        </p:blipFill>
        <p:spPr>
          <a:xfrm>
            <a:off x="2423592" y="1196752"/>
            <a:ext cx="7273462" cy="5073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6249155"/>
            <a:ext cx="49149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0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85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6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407"/>
            <a:ext cx="116205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99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88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</Words>
  <Application>Microsoft Office PowerPoint</Application>
  <PresentationFormat>宽屏</PresentationFormat>
  <Paragraphs>1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2025-11-05T04:59:34Z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