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1"/>
  </p:handoutMasterIdLst>
  <p:sldIdLst>
    <p:sldId id="302" r:id="rId2"/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5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2" r:id="rId26"/>
    <p:sldId id="333" r:id="rId27"/>
    <p:sldId id="334" r:id="rId28"/>
    <p:sldId id="335" r:id="rId29"/>
    <p:sldId id="336" r:id="rId30"/>
    <p:sldId id="337" r:id="rId31"/>
    <p:sldId id="339" r:id="rId32"/>
    <p:sldId id="340" r:id="rId33"/>
    <p:sldId id="341" r:id="rId34"/>
    <p:sldId id="342" r:id="rId35"/>
    <p:sldId id="343" r:id="rId36"/>
    <p:sldId id="344" r:id="rId37"/>
    <p:sldId id="345" r:id="rId38"/>
    <p:sldId id="346" r:id="rId39"/>
    <p:sldId id="347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3019425"/>
            <a:ext cx="60293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754462"/>
            <a:ext cx="9192344" cy="6103538"/>
            <a:chOff x="407368" y="188640"/>
            <a:chExt cx="11784633" cy="8695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70622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194" r="695"/>
            <a:stretch/>
          </p:blipFill>
          <p:spPr>
            <a:xfrm>
              <a:off x="992748" y="1844824"/>
              <a:ext cx="11199253" cy="703964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192344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1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7439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412776"/>
            <a:ext cx="11801475" cy="5114900"/>
            <a:chOff x="119336" y="1412776"/>
            <a:chExt cx="11801475" cy="5114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412776"/>
              <a:ext cx="118014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11029950" cy="3314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6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7467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8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46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7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10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4927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08489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6876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27687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21297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1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28498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2108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86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898925"/>
            <a:ext cx="10361644" cy="5927326"/>
            <a:chOff x="335360" y="1362989"/>
            <a:chExt cx="11619406" cy="67834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3073" r="173"/>
            <a:stretch/>
          </p:blipFill>
          <p:spPr>
            <a:xfrm>
              <a:off x="335360" y="1362989"/>
              <a:ext cx="11619406" cy="297282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-281" b="3607"/>
            <a:stretch/>
          </p:blipFill>
          <p:spPr>
            <a:xfrm>
              <a:off x="911424" y="4437113"/>
              <a:ext cx="10058033" cy="370929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760072" cy="549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9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72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000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711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5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29075"/>
            <a:ext cx="107442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6093296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3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41568" cy="55029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490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60212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11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069976"/>
            <a:ext cx="10543876" cy="5788024"/>
            <a:chOff x="407368" y="404664"/>
            <a:chExt cx="11058525" cy="6453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04664"/>
              <a:ext cx="11058525" cy="2962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-796" b="2782"/>
            <a:stretch/>
          </p:blipFill>
          <p:spPr>
            <a:xfrm>
              <a:off x="1127448" y="3172545"/>
              <a:ext cx="4886853" cy="368545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157192"/>
            <a:ext cx="2790825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40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956"/>
            <a:ext cx="109061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5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80488" cy="54497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0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163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46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59906"/>
            <a:ext cx="9458853" cy="5972685"/>
            <a:chOff x="263352" y="1268760"/>
            <a:chExt cx="11051280" cy="75606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58500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08" b="2939"/>
            <a:stretch/>
          </p:blipFill>
          <p:spPr>
            <a:xfrm>
              <a:off x="263352" y="5085184"/>
              <a:ext cx="11051280" cy="3744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1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5216" cy="54861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0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980728"/>
            <a:ext cx="10620217" cy="5877272"/>
            <a:chOff x="271231" y="620688"/>
            <a:chExt cx="10942820" cy="6349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t="4106" r="105" b="2661"/>
            <a:stretch/>
          </p:blipFill>
          <p:spPr>
            <a:xfrm>
              <a:off x="271231" y="3373899"/>
              <a:ext cx="10885151" cy="3596583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479376" y="620688"/>
              <a:ext cx="10734675" cy="2624683"/>
              <a:chOff x="911424" y="4077072"/>
              <a:chExt cx="10734675" cy="262468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4077072"/>
                <a:ext cx="10734675" cy="1800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3472" y="5949280"/>
                <a:ext cx="2028825" cy="7524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3773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3490"/>
            <a:ext cx="11105454" cy="558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224986" cy="547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585912"/>
            <a:ext cx="96107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277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74042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9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5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272"/>
            <a:ext cx="10493968" cy="56257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71896"/>
            <a:ext cx="59766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157192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16530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1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1069502"/>
            <a:ext cx="10323214" cy="5788498"/>
            <a:chOff x="119336" y="0"/>
            <a:chExt cx="11763375" cy="7028927"/>
          </a:xfrm>
        </p:grpSpPr>
        <p:grpSp>
          <p:nvGrpSpPr>
            <p:cNvPr id="5" name="组合 4"/>
            <p:cNvGrpSpPr/>
            <p:nvPr/>
          </p:nvGrpSpPr>
          <p:grpSpPr>
            <a:xfrm>
              <a:off x="119336" y="0"/>
              <a:ext cx="11763375" cy="5517232"/>
              <a:chOff x="263352" y="1340768"/>
              <a:chExt cx="11763375" cy="551723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11763375" cy="1647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11624" y="3053176"/>
                <a:ext cx="6737250" cy="3804824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1" t="3652" r="692" b="6956"/>
            <a:stretch/>
          </p:blipFill>
          <p:spPr>
            <a:xfrm>
              <a:off x="1055440" y="5445224"/>
              <a:ext cx="9175256" cy="158370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272464" y="19168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1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9232" cy="5504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5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03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20400"/>
            <a:ext cx="9867612" cy="5937600"/>
            <a:chOff x="191344" y="1268760"/>
            <a:chExt cx="11160622" cy="7075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12520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96952"/>
              <a:ext cx="1103947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243" b="2570"/>
            <a:stretch/>
          </p:blipFill>
          <p:spPr>
            <a:xfrm>
              <a:off x="263353" y="4725144"/>
              <a:ext cx="11088613" cy="3619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242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59685"/>
            <a:ext cx="10611246" cy="5883598"/>
            <a:chOff x="245409" y="188640"/>
            <a:chExt cx="11763375" cy="7316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409" y="188640"/>
              <a:ext cx="11763375" cy="4743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265" b="5179"/>
            <a:stretch/>
          </p:blipFill>
          <p:spPr>
            <a:xfrm>
              <a:off x="695401" y="4869161"/>
              <a:ext cx="11204700" cy="263619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17728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