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33" r:id="rId27"/>
    <p:sldId id="334" r:id="rId28"/>
    <p:sldId id="335" r:id="rId29"/>
    <p:sldId id="336" r:id="rId30"/>
    <p:sldId id="337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EE993-C1A6-41AD-98AE-3310B890F5C1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A034E-9A92-4AA1-9A0C-FFE41C03C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250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A034E-9A92-4AA1-9A0C-FFE41C03C09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366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2938462"/>
            <a:ext cx="60007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9725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84482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392607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2924944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42900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52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2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35686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4473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98206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481683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00958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7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4076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1873105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429000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6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2856"/>
            <a:ext cx="1185862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3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15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061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8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20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3578"/>
            <a:ext cx="116586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88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12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044784"/>
            <a:ext cx="931545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5373216"/>
            <a:ext cx="648072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3212976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479715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585841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6280" y="638132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52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37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77650" cy="3617937"/>
            <a:chOff x="263352" y="1268760"/>
            <a:chExt cx="11677650" cy="36179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7765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077072"/>
              <a:ext cx="10906125" cy="809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414908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5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5156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9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3651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79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632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0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4290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443711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54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04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9309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01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2380"/>
            <a:ext cx="10812858" cy="561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21297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414908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5157192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61653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38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919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1363325" cy="4067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9576" y="355416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07707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566124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06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35699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5364901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0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062"/>
            <a:ext cx="11182794" cy="55459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536623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01580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299695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349658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4825433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67897" y="5761537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67896" y="6242304"/>
            <a:ext cx="90782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6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96752"/>
            <a:ext cx="10441160" cy="55725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6542" y="2242572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708920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14096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077072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450912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768" y="5119484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7728" y="5564367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9856" y="6212439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86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14096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645024"/>
            <a:ext cx="187220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364502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494116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544522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86732" y="544522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70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3508" y="1504683"/>
            <a:ext cx="122413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708920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91420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00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5725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348880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890644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429000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64612" y="3429000"/>
            <a:ext cx="5194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40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04965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767446"/>
            <a:ext cx="100811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5023" y="1767446"/>
            <a:ext cx="747401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2276872"/>
            <a:ext cx="187220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6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2025-11-04T07:31:00Z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