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066925"/>
            <a:ext cx="10639425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9412" y="1882532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326749"/>
            <a:ext cx="86409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1410" y="4330804"/>
            <a:ext cx="1358725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897441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5373216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877272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8048" y="5877272"/>
            <a:ext cx="100384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36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633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132856"/>
            <a:ext cx="10617396" cy="45064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220486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22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656" y="1268760"/>
            <a:ext cx="119538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900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46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69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47775"/>
            <a:ext cx="108966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77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9724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84072" cy="54154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3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443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20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92976"/>
            <a:ext cx="10953696" cy="5557912"/>
            <a:chOff x="335360" y="1340768"/>
            <a:chExt cx="11706225" cy="58193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706225" cy="2924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293096"/>
              <a:ext cx="8401050" cy="2867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35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28750"/>
            <a:ext cx="118872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514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4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824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953225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5396" y="5564367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949280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6480" y="2420888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8408" y="3068960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62071"/>
            <a:ext cx="100869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87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9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96752"/>
            <a:ext cx="82581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77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42088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4448634"/>
            <a:ext cx="288032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76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9662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504418"/>
            <a:ext cx="136815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24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252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49289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4552325"/>
            <a:ext cx="52565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61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900071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385273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830805"/>
            <a:ext cx="122413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3832767"/>
            <a:ext cx="122413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4340231"/>
            <a:ext cx="122413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88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916832"/>
            <a:ext cx="22322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2420888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66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340768"/>
            <a:ext cx="1800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3226856"/>
            <a:ext cx="93610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4221088"/>
            <a:ext cx="122413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0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142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41277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71186" y="141277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1916832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4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9372" y="3433453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3933056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9796" y="3933056"/>
            <a:ext cx="86242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5085184"/>
            <a:ext cx="72008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4797152"/>
            <a:ext cx="72008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6120" y="4797152"/>
            <a:ext cx="72008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92544" y="4581128"/>
            <a:ext cx="72008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4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776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060848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3172" y="2060848"/>
            <a:ext cx="6293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3068960"/>
            <a:ext cx="6293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776" y="3573016"/>
            <a:ext cx="6293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07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252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140968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2636912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4149080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335699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0296" y="335699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76520" y="306896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12424" y="3573016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65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2025-11-04T09:24:38Z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