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3067050"/>
            <a:ext cx="59531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49075" cy="2951212"/>
            <a:chOff x="263352" y="1340768"/>
            <a:chExt cx="11649075" cy="29512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92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348880"/>
              <a:ext cx="11410950" cy="1943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52184" y="1772816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26613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2317" y="3820283"/>
            <a:ext cx="7200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96478" y="3820283"/>
            <a:ext cx="155185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64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393749"/>
            <a:ext cx="79208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373216"/>
            <a:ext cx="115212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8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33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348880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844651"/>
            <a:ext cx="144016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8710" y="2825797"/>
            <a:ext cx="144016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3789040"/>
            <a:ext cx="144016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88246" y="3789040"/>
            <a:ext cx="144016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4293096"/>
            <a:ext cx="79208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1944" y="4797152"/>
            <a:ext cx="79208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0176" y="5232417"/>
            <a:ext cx="1944216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93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74706"/>
            <a:ext cx="9951740" cy="55832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700808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554162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3356992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3760759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4725144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912" y="4941168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9976" y="576755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26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642"/>
            <a:ext cx="116776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830423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7051" y="1814581"/>
            <a:ext cx="93610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9290" y="1814581"/>
            <a:ext cx="1358877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832767"/>
            <a:ext cx="1358877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4341815"/>
            <a:ext cx="108012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4834860"/>
            <a:ext cx="129614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16" y="5373216"/>
            <a:ext cx="79208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01870" y="5373216"/>
            <a:ext cx="119838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544" y="5877272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17468" y="5877272"/>
            <a:ext cx="147208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00056" y="6381328"/>
            <a:ext cx="136815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02233" y="6381328"/>
            <a:ext cx="136815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32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5860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129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3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85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82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440068" cy="55124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74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96752"/>
            <a:ext cx="11725275" cy="5661248"/>
            <a:chOff x="191344" y="1196752"/>
            <a:chExt cx="11725275" cy="56612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96752"/>
              <a:ext cx="11725275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10025"/>
              <a:ext cx="9839325" cy="2847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234888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87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0972800" cy="468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2897805"/>
            <a:ext cx="93610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9465" y="3463414"/>
            <a:ext cx="85100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5843" y="2692022"/>
            <a:ext cx="1132685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5855361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6237312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722"/>
            <a:ext cx="10932862" cy="55912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49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1944"/>
            <a:ext cx="10419606" cy="560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4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1560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337467"/>
            <a:ext cx="388843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2305153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3429000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65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348880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3429000"/>
            <a:ext cx="26642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509120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5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9705975" cy="234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23592" y="3140968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364502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3645024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4111372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44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948075"/>
            <a:ext cx="10081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7913" y="1948075"/>
            <a:ext cx="10081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1384" y="2402034"/>
            <a:ext cx="121981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0" y="1969986"/>
            <a:ext cx="121981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3645024"/>
            <a:ext cx="15121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5514" y="3645024"/>
            <a:ext cx="18946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9419" y="3645024"/>
            <a:ext cx="18946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99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14096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077072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797152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2850" y="5276335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9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13555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36510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05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3025"/>
            <a:ext cx="116395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772816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233145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169249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9980" y="4124207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456568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65178" y="5056903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79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776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348880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717032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221088"/>
            <a:ext cx="115212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221088"/>
            <a:ext cx="82187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4221088"/>
            <a:ext cx="82187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4668494"/>
            <a:ext cx="82187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23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2025-11-04T09:09:47Z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