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5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8" r:id="rId33"/>
    <p:sldId id="339" r:id="rId34"/>
    <p:sldId id="340" r:id="rId35"/>
    <p:sldId id="341" r:id="rId36"/>
    <p:sldId id="342" r:id="rId37"/>
    <p:sldId id="343" r:id="rId38"/>
    <p:sldId id="344" r:id="rId39"/>
    <p:sldId id="345" r:id="rId40"/>
    <p:sldId id="346" r:id="rId41"/>
    <p:sldId id="347" r:id="rId42"/>
    <p:sldId id="348" r:id="rId43"/>
    <p:sldId id="333" r:id="rId44"/>
    <p:sldId id="334" r:id="rId45"/>
    <p:sldId id="335" r:id="rId46"/>
    <p:sldId id="349" r:id="rId47"/>
    <p:sldId id="350" r:id="rId48"/>
    <p:sldId id="351" r:id="rId49"/>
    <p:sldId id="352" r:id="rId50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2938462"/>
            <a:ext cx="862965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919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282803"/>
            <a:ext cx="429484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0832" y="2282803"/>
            <a:ext cx="668983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2276872"/>
            <a:ext cx="668983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9856" y="2780928"/>
            <a:ext cx="668983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0" y="2780928"/>
            <a:ext cx="668983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64152" y="2780928"/>
            <a:ext cx="1224136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23503" y="3687179"/>
            <a:ext cx="792088" cy="344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55840" y="4149080"/>
            <a:ext cx="792088" cy="344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60434" y="4149080"/>
            <a:ext cx="792088" cy="344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27648" y="4653136"/>
            <a:ext cx="648072" cy="344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68291" y="4653136"/>
            <a:ext cx="648072" cy="344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42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4149080"/>
            <a:ext cx="12241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47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1441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916832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2636912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3391056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3933056"/>
            <a:ext cx="12961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83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r="-104" b="29625"/>
          <a:stretch/>
        </p:blipFill>
        <p:spPr>
          <a:xfrm>
            <a:off x="263352" y="1268760"/>
            <a:ext cx="11699262" cy="24265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204864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184695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72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325225" cy="4999087"/>
            <a:chOff x="263352" y="1340768"/>
            <a:chExt cx="11325225" cy="49990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325225" cy="1009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2348880"/>
              <a:ext cx="10877550" cy="3990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136560" y="1844824"/>
            <a:ext cx="504056" cy="330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2420888"/>
            <a:ext cx="1080120" cy="330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23792" y="2420888"/>
            <a:ext cx="1008112" cy="330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160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564904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85235" y="2564904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848" y="3974821"/>
            <a:ext cx="129614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47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3945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708920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03767" y="2708920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3292145"/>
            <a:ext cx="429484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53225" y="3292145"/>
            <a:ext cx="429484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86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1058"/>
            <a:ext cx="11268520" cy="55281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348880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2348880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73462" y="2348880"/>
            <a:ext cx="53098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2852936"/>
            <a:ext cx="53098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40130" y="2852936"/>
            <a:ext cx="96398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31704" y="3356992"/>
            <a:ext cx="96398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84032" y="3819844"/>
            <a:ext cx="963982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20336" y="3760759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03712" y="4869160"/>
            <a:ext cx="96398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03712" y="5623305"/>
            <a:ext cx="96398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59696" y="5977561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901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15700" cy="93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379618"/>
            <a:ext cx="720080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97403" y="1370191"/>
            <a:ext cx="720080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1873105"/>
            <a:ext cx="720080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36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655549" cy="5003279"/>
            <a:chOff x="335360" y="1340768"/>
            <a:chExt cx="11655549" cy="50032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49075" cy="876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2276872"/>
              <a:ext cx="11439525" cy="4067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744072" y="1830423"/>
            <a:ext cx="6480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74150" y="1830423"/>
            <a:ext cx="6480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07768" y="3745313"/>
            <a:ext cx="6480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32504" y="3745313"/>
            <a:ext cx="6480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12024" y="4653136"/>
            <a:ext cx="6480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53388" y="5977561"/>
            <a:ext cx="6480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57602" y="5977561"/>
            <a:ext cx="6480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84365" y="5977561"/>
            <a:ext cx="6480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17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975846"/>
            <a:ext cx="10016132" cy="48821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2546050"/>
            <a:ext cx="115212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3429000"/>
            <a:ext cx="100811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2" y="3031252"/>
            <a:ext cx="50405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60296" y="4149080"/>
            <a:ext cx="50405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60096" y="6165304"/>
            <a:ext cx="50405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882532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35671" y="2402034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200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259" r="-14"/>
          <a:stretch/>
        </p:blipFill>
        <p:spPr>
          <a:xfrm>
            <a:off x="263352" y="2708920"/>
            <a:ext cx="9577064" cy="41617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59" y="1772816"/>
            <a:ext cx="1440161" cy="330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1772816"/>
            <a:ext cx="1728192" cy="330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3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58575" cy="2000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1772816"/>
            <a:ext cx="16561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2314580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5264" y="2305153"/>
            <a:ext cx="8629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905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76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1842"/>
            <a:ext cx="11201844" cy="54914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809209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3855585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4365104"/>
            <a:ext cx="24482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60" y="4365104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23992" y="5157192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95600" y="5632967"/>
            <a:ext cx="1224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36360" y="5157192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31904" y="6381328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11154" y="6381328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91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95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340768"/>
            <a:ext cx="129614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1810524"/>
            <a:ext cx="936104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49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11668125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996952"/>
            <a:ext cx="5760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02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68760"/>
            <a:ext cx="5760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87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347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5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356992"/>
            <a:ext cx="5760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82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96678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94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894390" cy="5355332"/>
            <a:chOff x="191344" y="1268760"/>
            <a:chExt cx="11140058" cy="58231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068050" cy="3933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5301208"/>
              <a:ext cx="11010900" cy="1790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9191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356992"/>
            <a:ext cx="5760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851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84984"/>
            <a:ext cx="5760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66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437112"/>
            <a:ext cx="5760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784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513" y="1348867"/>
            <a:ext cx="111918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42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5760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636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038350"/>
            <a:ext cx="1086802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77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8974"/>
            <a:ext cx="11364910" cy="55990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20888"/>
            <a:ext cx="5760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42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8710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36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156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68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3727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556792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2084693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3992" y="2564904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6080" y="3068960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6080" y="3596861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79976" y="4077072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9616" y="5113465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030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45024"/>
            <a:ext cx="5760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688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0147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5760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275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585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94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3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585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70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1132522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29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7764"/>
            <a:ext cx="8880376" cy="55502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060848"/>
            <a:ext cx="115212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3068960"/>
            <a:ext cx="42484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2210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2" y="5301208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01368" y="5301208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616530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40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7823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340768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46050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20" y="2492896"/>
            <a:ext cx="216024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717032"/>
            <a:ext cx="38164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441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6344"/>
            <a:ext cx="10805538" cy="56393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348880"/>
            <a:ext cx="34563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5974153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34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99155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340768"/>
            <a:ext cx="27363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6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87175" cy="3412604"/>
            <a:chOff x="263352" y="1340768"/>
            <a:chExt cx="11687175" cy="34126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58600" cy="1000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276872"/>
              <a:ext cx="11687175" cy="2476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096000" y="1340768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25698" y="1340768"/>
            <a:ext cx="119078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3" y="1814581"/>
            <a:ext cx="1008112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20986" y="1814581"/>
            <a:ext cx="72591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0811" y="2240277"/>
            <a:ext cx="1584176" cy="421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47728" y="3410146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63406" y="3410146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47728" y="3933056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06846" y="3933056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14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924944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429000"/>
            <a:ext cx="144016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424" y="357301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8732636" cy="55438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0332" y="2449169"/>
            <a:ext cx="712879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2402034"/>
            <a:ext cx="712879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1630" y="2782070"/>
            <a:ext cx="948842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9" y="3356992"/>
            <a:ext cx="648072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11469" y="5661248"/>
            <a:ext cx="712879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61967" y="5661248"/>
            <a:ext cx="648072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741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2680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412776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2060848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2569357"/>
            <a:ext cx="93610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59607" y="3112687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0136" y="3552200"/>
            <a:ext cx="252028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72153" y="4046829"/>
            <a:ext cx="1180409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64152" y="4077072"/>
            <a:ext cx="1180409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84432" y="4077072"/>
            <a:ext cx="144016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34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02033" cy="4451201"/>
            <a:chOff x="263352" y="1268760"/>
            <a:chExt cx="11702033" cy="44512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96700" cy="1476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852936"/>
              <a:ext cx="11630025" cy="2867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159896" y="1340768"/>
            <a:ext cx="79208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92390" y="1340768"/>
            <a:ext cx="875817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23227" y="1340768"/>
            <a:ext cx="875817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47728" y="1802048"/>
            <a:ext cx="2088232" cy="344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60096" y="3356992"/>
            <a:ext cx="12241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60096" y="4327953"/>
            <a:ext cx="12241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19736" y="5301208"/>
            <a:ext cx="180020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220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2025-11-04T09:01:14Z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