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7"/>
  </p:handoutMasterIdLst>
  <p:sldIdLst>
    <p:sldId id="302" r:id="rId2"/>
    <p:sldId id="303" r:id="rId3"/>
    <p:sldId id="305" r:id="rId4"/>
    <p:sldId id="306" r:id="rId5"/>
    <p:sldId id="308" r:id="rId6"/>
    <p:sldId id="309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8" r:id="rId24"/>
    <p:sldId id="329" r:id="rId25"/>
    <p:sldId id="330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1" r:id="rId45"/>
    <p:sldId id="352" r:id="rId46"/>
    <p:sldId id="353" r:id="rId47"/>
    <p:sldId id="354" r:id="rId48"/>
    <p:sldId id="355" r:id="rId49"/>
    <p:sldId id="357" r:id="rId50"/>
    <p:sldId id="359" r:id="rId51"/>
    <p:sldId id="360" r:id="rId52"/>
    <p:sldId id="361" r:id="rId53"/>
    <p:sldId id="362" r:id="rId54"/>
    <p:sldId id="363" r:id="rId55"/>
    <p:sldId id="364" r:id="rId56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990850"/>
            <a:ext cx="115252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1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4298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82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680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41277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42900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31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966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41277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4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04864"/>
            <a:ext cx="1022985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20486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21297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4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105156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85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3356992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32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10775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321297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34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4221088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429309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4268223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68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3472" y="817300"/>
            <a:ext cx="9055646" cy="6021784"/>
            <a:chOff x="335360" y="-99392"/>
            <a:chExt cx="11791950" cy="78047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-99392"/>
              <a:ext cx="11791950" cy="2933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2780928"/>
              <a:ext cx="7620000" cy="4924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192344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443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6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833" t="4224" r="-2715" b="4719"/>
          <a:stretch/>
        </p:blipFill>
        <p:spPr>
          <a:xfrm>
            <a:off x="191344" y="1772816"/>
            <a:ext cx="4217590" cy="35378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t="3035" r="2573" b="3405"/>
          <a:stretch/>
        </p:blipFill>
        <p:spPr>
          <a:xfrm>
            <a:off x="4439816" y="2204864"/>
            <a:ext cx="7507782" cy="305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85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429000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98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42900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544522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41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862082"/>
            <a:ext cx="9473208" cy="5995918"/>
            <a:chOff x="191344" y="1340768"/>
            <a:chExt cx="11201400" cy="72920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201400" cy="1800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140968"/>
              <a:ext cx="10505776" cy="5491862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7752184" y="76470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79576" y="4653136"/>
            <a:ext cx="79208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1464" y="5445224"/>
            <a:ext cx="72008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29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9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632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7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145763" cy="4593704"/>
            <a:chOff x="335360" y="1340768"/>
            <a:chExt cx="11145763" cy="4593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58525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276872"/>
              <a:ext cx="10353675" cy="3657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16280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332926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436510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06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585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41277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42088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06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5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252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420888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42900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9059" y="342900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0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35699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72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6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680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78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442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42900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5373216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52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407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535436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53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775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76872"/>
            <a:ext cx="102298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284984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58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0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299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75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823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280282"/>
            <a:ext cx="82809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60670"/>
            <a:ext cx="82809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12976"/>
            <a:ext cx="82809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221644"/>
            <a:ext cx="82809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117191"/>
            <a:ext cx="82809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02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852936"/>
            <a:ext cx="7699517" cy="38884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0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152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930874"/>
            <a:ext cx="6813946" cy="392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5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9660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34076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1412776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2392607"/>
            <a:ext cx="362780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56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04376"/>
            <a:ext cx="9040434" cy="55344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64502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609329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33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658799"/>
            <a:ext cx="8950872" cy="6196288"/>
            <a:chOff x="1271464" y="404664"/>
            <a:chExt cx="10059240" cy="70531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404664"/>
              <a:ext cx="10059240" cy="13855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9616" y="1916832"/>
              <a:ext cx="7200800" cy="5541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915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297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8392" y="1484784"/>
            <a:ext cx="1245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0383" y="1484784"/>
            <a:ext cx="1245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2492896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2492896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81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902" y="3007277"/>
            <a:ext cx="6991498" cy="37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7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7244" y="1484784"/>
            <a:ext cx="12986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7834" y="1484784"/>
            <a:ext cx="12986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256490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2889" y="256490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7940" y="256490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0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8760"/>
            <a:ext cx="10657184" cy="5589240"/>
            <a:chOff x="551384" y="1268760"/>
            <a:chExt cx="10657184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268760"/>
              <a:ext cx="10225136" cy="384998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057775"/>
              <a:ext cx="10191750" cy="1800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47528" y="508518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1178" y="508518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6097" y="508518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616530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3714" y="6165304"/>
            <a:ext cx="359453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18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32" y="1285376"/>
            <a:ext cx="10616256" cy="5572624"/>
            <a:chOff x="191344" y="1268760"/>
            <a:chExt cx="11706225" cy="6524720"/>
          </a:xfrm>
        </p:grpSpPr>
        <p:grpSp>
          <p:nvGrpSpPr>
            <p:cNvPr id="4" name="组合 3"/>
            <p:cNvGrpSpPr/>
            <p:nvPr/>
          </p:nvGrpSpPr>
          <p:grpSpPr>
            <a:xfrm>
              <a:off x="191344" y="1268760"/>
              <a:ext cx="11706225" cy="2835374"/>
              <a:chOff x="191344" y="1268760"/>
              <a:chExt cx="11706225" cy="283537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1344" y="1268760"/>
                <a:ext cx="11706225" cy="1714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7448" y="3284984"/>
                <a:ext cx="5476875" cy="8191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t="4780" r="140"/>
            <a:stretch/>
          </p:blipFill>
          <p:spPr>
            <a:xfrm>
              <a:off x="1703512" y="4077072"/>
              <a:ext cx="8828280" cy="37164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784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61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412776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42088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2449169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458112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89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966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56490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4502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07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082872"/>
            <a:ext cx="9533480" cy="374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9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8478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1484784"/>
            <a:ext cx="21425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7821" y="1484784"/>
            <a:ext cx="21425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564904"/>
            <a:ext cx="21425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6865" y="2564904"/>
            <a:ext cx="21425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40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73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21" b="-941"/>
          <a:stretch/>
        </p:blipFill>
        <p:spPr>
          <a:xfrm>
            <a:off x="1271464" y="0"/>
            <a:ext cx="8822110" cy="39628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9120" r="1027" b="2951"/>
          <a:stretch/>
        </p:blipFill>
        <p:spPr>
          <a:xfrm>
            <a:off x="1055440" y="4035562"/>
            <a:ext cx="9738251" cy="28224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400506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5514" y="4005064"/>
            <a:ext cx="412687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508518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7626" y="5085184"/>
            <a:ext cx="339680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568" y="616530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26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757" r="-691"/>
          <a:stretch/>
        </p:blipFill>
        <p:spPr>
          <a:xfrm>
            <a:off x="2927648" y="2846490"/>
            <a:ext cx="5827946" cy="40261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26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88296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6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068960"/>
            <a:ext cx="7433070" cy="3680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14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32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2025-11-05T05:57:18Z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