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19300"/>
            <a:ext cx="102870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157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581128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5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347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9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4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0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89040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1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140968"/>
            <a:ext cx="3076575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564904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0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0772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2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9246726" cy="486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636912"/>
            <a:ext cx="4294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184695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71703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1975" y="483486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3823" y="6443909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2755" y="6443909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7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86" y="1340768"/>
            <a:ext cx="118395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501008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1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0369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16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414" b="4089"/>
          <a:stretch/>
        </p:blipFill>
        <p:spPr>
          <a:xfrm>
            <a:off x="360762" y="1340768"/>
            <a:ext cx="11831238" cy="54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7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1484784"/>
            <a:ext cx="1512168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2564904"/>
            <a:ext cx="2736304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725144"/>
            <a:ext cx="2592288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3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00" y="1310289"/>
            <a:ext cx="9934972" cy="5564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158417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5157192"/>
            <a:ext cx="158417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093296"/>
            <a:ext cx="1584176" cy="60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28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734800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4005064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523538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0482" y="4523538"/>
            <a:ext cx="56599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4832469"/>
            <a:chOff x="263352" y="1803802"/>
            <a:chExt cx="11715750" cy="48324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492896"/>
              <a:ext cx="11715750" cy="4143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097" y="1803802"/>
              <a:ext cx="11615552" cy="71849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2924944"/>
            <a:ext cx="3716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429000"/>
            <a:ext cx="3716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2924944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429000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08568" y="2420888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6360" y="2924944"/>
            <a:ext cx="1368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1984" y="436510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2224" y="4909391"/>
            <a:ext cx="5876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68408" y="5373216"/>
            <a:ext cx="432048" cy="301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48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86859"/>
            <a:ext cx="5156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826748"/>
            <a:ext cx="5156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212976"/>
            <a:ext cx="5156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727774"/>
            <a:ext cx="5876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133126"/>
            <a:ext cx="5876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4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64904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8044" y="2564904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77018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5083" y="377018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43651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4384" y="43651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75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08920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249289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50100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976" y="3501008"/>
            <a:ext cx="611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1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4908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36510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445224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522920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7728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9953" y="17728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20486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9333" y="220486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2757" y="2622511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1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2025-11-04T07:24:29Z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