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9"/>
  </p:handoutMasterIdLst>
  <p:sldIdLst>
    <p:sldId id="302" r:id="rId2"/>
    <p:sldId id="303" r:id="rId3"/>
    <p:sldId id="304" r:id="rId4"/>
    <p:sldId id="305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3" r:id="rId21"/>
    <p:sldId id="325" r:id="rId22"/>
    <p:sldId id="326" r:id="rId23"/>
    <p:sldId id="327" r:id="rId24"/>
    <p:sldId id="328" r:id="rId25"/>
    <p:sldId id="329" r:id="rId26"/>
    <p:sldId id="331" r:id="rId27"/>
    <p:sldId id="332" r:id="rId28"/>
    <p:sldId id="334" r:id="rId29"/>
    <p:sldId id="336" r:id="rId30"/>
    <p:sldId id="338" r:id="rId31"/>
    <p:sldId id="339" r:id="rId32"/>
    <p:sldId id="340" r:id="rId33"/>
    <p:sldId id="341" r:id="rId34"/>
    <p:sldId id="342" r:id="rId35"/>
    <p:sldId id="343" r:id="rId36"/>
    <p:sldId id="344" r:id="rId37"/>
    <p:sldId id="345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100262"/>
            <a:ext cx="88106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621522"/>
            <a:ext cx="7560840" cy="32141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2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287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1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8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2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5812"/>
            <a:ext cx="10369152" cy="55521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65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54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214437"/>
            <a:ext cx="83058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8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918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340768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06696"/>
            <a:ext cx="2376264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57301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0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268760"/>
            <a:ext cx="10469538" cy="5474728"/>
            <a:chOff x="335360" y="1168924"/>
            <a:chExt cx="10844831" cy="56701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468" r="214"/>
            <a:stretch/>
          </p:blipFill>
          <p:spPr>
            <a:xfrm>
              <a:off x="335361" y="1168924"/>
              <a:ext cx="10844830" cy="29657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019684"/>
              <a:ext cx="10715625" cy="2819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295800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508518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64026"/>
            <a:ext cx="10445934" cy="5760640"/>
            <a:chOff x="263352" y="260648"/>
            <a:chExt cx="11763375" cy="7317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60648"/>
              <a:ext cx="11763375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-392" b="4115"/>
            <a:stretch/>
          </p:blipFill>
          <p:spPr>
            <a:xfrm>
              <a:off x="767408" y="3212976"/>
              <a:ext cx="10795874" cy="4365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951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2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31279"/>
            <a:ext cx="109728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26876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276872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35699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932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2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99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573016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5661248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34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09174" cy="55188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16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6300" y="1288211"/>
            <a:ext cx="11985700" cy="5544616"/>
            <a:chOff x="263352" y="476672"/>
            <a:chExt cx="11677650" cy="6020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476672"/>
              <a:ext cx="11677650" cy="3848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4648" r="2197"/>
            <a:stretch/>
          </p:blipFill>
          <p:spPr>
            <a:xfrm>
              <a:off x="1847528" y="4326903"/>
              <a:ext cx="8691639" cy="217066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920536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20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5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268760"/>
            <a:ext cx="11033770" cy="5494456"/>
            <a:chOff x="191344" y="404664"/>
            <a:chExt cx="11753850" cy="66465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04664"/>
              <a:ext cx="11753850" cy="2962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3769" r="2225" b="5123"/>
            <a:stretch/>
          </p:blipFill>
          <p:spPr>
            <a:xfrm>
              <a:off x="911424" y="3284984"/>
              <a:ext cx="9015001" cy="376626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80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268760"/>
            <a:ext cx="11437564" cy="5569851"/>
            <a:chOff x="407368" y="764704"/>
            <a:chExt cx="11706225" cy="6339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764704"/>
              <a:ext cx="11706225" cy="1743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2744" y="2603572"/>
              <a:ext cx="5073798" cy="450036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45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80728"/>
            <a:ext cx="10155280" cy="5877272"/>
            <a:chOff x="407368" y="692696"/>
            <a:chExt cx="10925175" cy="77502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692696"/>
              <a:ext cx="10877550" cy="3848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509120"/>
              <a:ext cx="10925175" cy="3933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791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83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062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122500"/>
            <a:ext cx="8281936" cy="37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65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353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87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4246" r="-159"/>
          <a:stretch/>
        </p:blipFill>
        <p:spPr>
          <a:xfrm>
            <a:off x="191344" y="1268760"/>
            <a:ext cx="11667576" cy="1787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" r="92" b="804"/>
          <a:stretch/>
        </p:blipFill>
        <p:spPr>
          <a:xfrm>
            <a:off x="1415480" y="2930512"/>
            <a:ext cx="10264330" cy="386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8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134171"/>
            <a:ext cx="10911556" cy="5723829"/>
            <a:chOff x="983432" y="1134171"/>
            <a:chExt cx="10911556" cy="5723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2000250"/>
              <a:ext cx="10906125" cy="485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013" y="1134171"/>
              <a:ext cx="10848975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424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509120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86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680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42900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50912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58924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33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20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0912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41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108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900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37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233832"/>
            <a:ext cx="10913812" cy="5611828"/>
            <a:chOff x="263352" y="332656"/>
            <a:chExt cx="11696700" cy="64855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332656"/>
              <a:ext cx="11696700" cy="3771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9114" r="6230"/>
            <a:stretch/>
          </p:blipFill>
          <p:spPr>
            <a:xfrm>
              <a:off x="2855640" y="4221088"/>
              <a:ext cx="6109251" cy="259708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1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429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15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706225" cy="3838153"/>
            <a:chOff x="263352" y="1412776"/>
            <a:chExt cx="11706225" cy="3838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0622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365104"/>
              <a:ext cx="11029950" cy="885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94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0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0662"/>
            <a:ext cx="116681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8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2025-11-05T03:32:44Z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